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398970" cy="431990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a:srgbClr val="FF66FF"/>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19" autoAdjust="0"/>
  </p:normalViewPr>
  <p:slideViewPr>
    <p:cSldViewPr showGuides="1">
      <p:cViewPr varScale="1">
        <p:scale>
          <a:sx n="12" d="100"/>
          <a:sy n="12" d="100"/>
        </p:scale>
        <p:origin x="1877" y="182"/>
      </p:cViewPr>
      <p:guideLst>
        <p:guide orient="horz" pos="13697"/>
        <p:guide pos="102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30024" y="7070055"/>
            <a:ext cx="27540272" cy="15040110"/>
          </a:xfrm>
        </p:spPr>
        <p:txBody>
          <a:bodyPr anchor="b"/>
          <a:lstStyle>
            <a:lvl1pPr algn="ctr">
              <a:defRPr sz="21260"/>
            </a:lvl1pPr>
          </a:lstStyle>
          <a:p>
            <a:r>
              <a:rPr lang="zh-CN" altLang="en-US"/>
              <a:t>单击此处编辑母版标题样式</a:t>
            </a:r>
            <a:endParaRPr lang="en-US" dirty="0"/>
          </a:p>
        </p:txBody>
      </p:sp>
      <p:sp>
        <p:nvSpPr>
          <p:cNvPr id="3" name="Subtitle 2"/>
          <p:cNvSpPr>
            <a:spLocks noGrp="1"/>
          </p:cNvSpPr>
          <p:nvPr>
            <p:ph type="subTitle" idx="1"/>
          </p:nvPr>
        </p:nvSpPr>
        <p:spPr>
          <a:xfrm>
            <a:off x="4050040" y="22690169"/>
            <a:ext cx="24300240" cy="10430073"/>
          </a:xfrm>
        </p:spPr>
        <p:txBody>
          <a:bodyPr/>
          <a:lstStyle>
            <a:lvl1pPr marL="0" indent="0" algn="ctr">
              <a:buNone/>
              <a:defRPr sz="8505"/>
            </a:lvl1pPr>
            <a:lvl2pPr marL="1619885" indent="0" algn="ctr">
              <a:buNone/>
              <a:defRPr sz="7085"/>
            </a:lvl2pPr>
            <a:lvl3pPr marL="3239770" indent="0" algn="ctr">
              <a:buNone/>
              <a:defRPr sz="6380"/>
            </a:lvl3pPr>
            <a:lvl4pPr marL="4859655" indent="0" algn="ctr">
              <a:buNone/>
              <a:defRPr sz="5670"/>
            </a:lvl4pPr>
            <a:lvl5pPr marL="6479540" indent="0" algn="ctr">
              <a:buNone/>
              <a:defRPr sz="5670"/>
            </a:lvl5pPr>
            <a:lvl6pPr marL="8100060" indent="0" algn="ctr">
              <a:buNone/>
              <a:defRPr sz="5670"/>
            </a:lvl6pPr>
            <a:lvl7pPr marL="9719945" indent="0" algn="ctr">
              <a:buNone/>
              <a:defRPr sz="5670"/>
            </a:lvl7pPr>
            <a:lvl8pPr marL="11340465" indent="0" algn="ctr">
              <a:buNone/>
              <a:defRPr sz="5670"/>
            </a:lvl8pPr>
            <a:lvl9pPr marL="12960350" indent="0" algn="ctr">
              <a:buNone/>
              <a:defRPr sz="567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572C43B1-4D4E-4E7F-8CC7-2B7C93468998}"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2B317634-507A-48FB-9CBF-D7BE4DF969C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608EED52-4752-4808-85E5-C90A6622F75E}"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A2E4080-1B74-40AE-8A06-9EC41C6988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6480" y="2300017"/>
            <a:ext cx="6986319" cy="3661027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27524" y="2300017"/>
            <a:ext cx="20553953" cy="36610271"/>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03634C69-4122-481C-B033-A58BF5059606}"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DD2EC32-61B6-486C-B359-39650ACA07D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6D53235C-DD1B-4231-84CE-109F650292D7}"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F88952C-36E1-4852-B7B8-B362496B316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648" y="10770092"/>
            <a:ext cx="27945276" cy="17970128"/>
          </a:xfrm>
        </p:spPr>
        <p:txBody>
          <a:bodyPr anchor="b"/>
          <a:lstStyle>
            <a:lvl1pPr>
              <a:defRPr sz="21260"/>
            </a:lvl1pPr>
          </a:lstStyle>
          <a:p>
            <a:r>
              <a:rPr lang="zh-CN" altLang="en-US"/>
              <a:t>单击此处编辑母版标题样式</a:t>
            </a:r>
            <a:endParaRPr lang="en-US" dirty="0"/>
          </a:p>
        </p:txBody>
      </p:sp>
      <p:sp>
        <p:nvSpPr>
          <p:cNvPr id="3" name="Text Placeholder 2"/>
          <p:cNvSpPr>
            <a:spLocks noGrp="1"/>
          </p:cNvSpPr>
          <p:nvPr>
            <p:ph type="body" idx="1"/>
          </p:nvPr>
        </p:nvSpPr>
        <p:spPr>
          <a:xfrm>
            <a:off x="2210648" y="28910224"/>
            <a:ext cx="27945276" cy="9450065"/>
          </a:xfrm>
        </p:spPr>
        <p:txBody>
          <a:bodyPr/>
          <a:lstStyle>
            <a:lvl1pPr marL="0" indent="0">
              <a:buNone/>
              <a:defRPr sz="8505">
                <a:solidFill>
                  <a:schemeClr val="tx1"/>
                </a:solidFill>
              </a:defRPr>
            </a:lvl1pPr>
            <a:lvl2pPr marL="1619885" indent="0">
              <a:buNone/>
              <a:defRPr sz="7085">
                <a:solidFill>
                  <a:schemeClr val="tx1">
                    <a:tint val="75000"/>
                  </a:schemeClr>
                </a:solidFill>
              </a:defRPr>
            </a:lvl2pPr>
            <a:lvl3pPr marL="3239770" indent="0">
              <a:buNone/>
              <a:defRPr sz="6380">
                <a:solidFill>
                  <a:schemeClr val="tx1">
                    <a:tint val="75000"/>
                  </a:schemeClr>
                </a:solidFill>
              </a:defRPr>
            </a:lvl3pPr>
            <a:lvl4pPr marL="4859655" indent="0">
              <a:buNone/>
              <a:defRPr sz="5670">
                <a:solidFill>
                  <a:schemeClr val="tx1">
                    <a:tint val="75000"/>
                  </a:schemeClr>
                </a:solidFill>
              </a:defRPr>
            </a:lvl4pPr>
            <a:lvl5pPr marL="6479540"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40465" indent="0">
              <a:buNone/>
              <a:defRPr sz="5670">
                <a:solidFill>
                  <a:schemeClr val="tx1">
                    <a:tint val="75000"/>
                  </a:schemeClr>
                </a:solidFill>
              </a:defRPr>
            </a:lvl8pPr>
            <a:lvl9pPr marL="12960350" indent="0">
              <a:buNone/>
              <a:defRPr sz="567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fld id="{F0EB169B-285B-4BA0-89A3-84D97FBA779D}"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1B3B653-B2A8-4DAE-8DB6-EABA6F21FF5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27522" y="11500084"/>
            <a:ext cx="13770136" cy="2741020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6402662" y="11500084"/>
            <a:ext cx="13770136" cy="2741020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fld id="{E3A25422-28D7-4EC2-9675-C6A32C1B7003}"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F0501D84-8CB6-4905-85AC-2F3CB94ECA9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742" y="2300027"/>
            <a:ext cx="27945276" cy="835006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1746" y="10590081"/>
            <a:ext cx="13706852" cy="5190034"/>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40465" indent="0">
              <a:buNone/>
              <a:defRPr sz="5670" b="1"/>
            </a:lvl8pPr>
            <a:lvl9pPr marL="12960350" indent="0">
              <a:buNone/>
              <a:defRPr sz="567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231746" y="15780115"/>
            <a:ext cx="13706852" cy="2321017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6402664" y="10590081"/>
            <a:ext cx="13774356" cy="5190034"/>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40465" indent="0">
              <a:buNone/>
              <a:defRPr sz="5670" b="1"/>
            </a:lvl8pPr>
            <a:lvl9pPr marL="12960350" indent="0">
              <a:buNone/>
              <a:defRPr sz="567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6402664" y="15780115"/>
            <a:ext cx="13774356" cy="2321017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fld id="{1946D20D-4D7B-454C-84BF-41201E79F89B}"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54E18A8E-A98D-4219-BE37-B7B1DC7735E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7DF8E35A-1275-4E43-B66C-67F513B8B32A}"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93C2BB69-0A0D-435D-9ECF-FE29723E95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2BACE5-BEC7-4FEB-A62D-FAD4CD61CAE6}"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62971BDB-B67C-4ECC-96CE-3783927CBFE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742" y="2880021"/>
            <a:ext cx="10449947" cy="10080074"/>
          </a:xfrm>
        </p:spPr>
        <p:txBody>
          <a:bodyPr anchor="b"/>
          <a:lstStyle>
            <a:lvl1pPr>
              <a:defRPr sz="11340"/>
            </a:lvl1pPr>
          </a:lstStyle>
          <a:p>
            <a:r>
              <a:rPr lang="zh-CN" altLang="en-US"/>
              <a:t>单击此处编辑母版标题样式</a:t>
            </a:r>
            <a:endParaRPr lang="en-US" dirty="0"/>
          </a:p>
        </p:txBody>
      </p:sp>
      <p:sp>
        <p:nvSpPr>
          <p:cNvPr id="3" name="Content Placeholder 2"/>
          <p:cNvSpPr>
            <a:spLocks noGrp="1"/>
          </p:cNvSpPr>
          <p:nvPr>
            <p:ph idx="1"/>
          </p:nvPr>
        </p:nvSpPr>
        <p:spPr>
          <a:xfrm>
            <a:off x="13774356" y="6220056"/>
            <a:ext cx="16402662" cy="30700224"/>
          </a:xfrm>
        </p:spPr>
        <p:txBody>
          <a:bodyPr/>
          <a:lstStyle>
            <a:lvl1pPr>
              <a:defRPr sz="11340"/>
            </a:lvl1pPr>
            <a:lvl2pPr>
              <a:defRPr sz="9920"/>
            </a:lvl2pPr>
            <a:lvl3pPr>
              <a:defRPr sz="8505"/>
            </a:lvl3pPr>
            <a:lvl4pPr>
              <a:defRPr sz="7085"/>
            </a:lvl4pPr>
            <a:lvl5pPr>
              <a:defRPr sz="7085"/>
            </a:lvl5pPr>
            <a:lvl6pPr>
              <a:defRPr sz="7085"/>
            </a:lvl6pPr>
            <a:lvl7pPr>
              <a:defRPr sz="7085"/>
            </a:lvl7pPr>
            <a:lvl8pPr>
              <a:defRPr sz="7085"/>
            </a:lvl8pPr>
            <a:lvl9pPr>
              <a:defRPr sz="708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231742" y="12960094"/>
            <a:ext cx="10449947" cy="24010179"/>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40465" indent="0">
              <a:buNone/>
              <a:defRPr sz="3545"/>
            </a:lvl8pPr>
            <a:lvl9pPr marL="12960350" indent="0">
              <a:buNone/>
              <a:defRPr sz="35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CECB87F6-9310-411C-A725-F341637CDC86}"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1B7A61CF-FD5A-40D6-B8D8-C299F605C1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742" y="2880021"/>
            <a:ext cx="10449947" cy="10080074"/>
          </a:xfrm>
        </p:spPr>
        <p:txBody>
          <a:bodyPr anchor="b"/>
          <a:lstStyle>
            <a:lvl1pPr>
              <a:defRPr sz="1134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74356" y="6220056"/>
            <a:ext cx="16402662" cy="30700224"/>
          </a:xfrm>
        </p:spPr>
        <p:txBody>
          <a:bodyPr anchor="t"/>
          <a:lstStyle>
            <a:lvl1pPr marL="0" indent="0">
              <a:buNone/>
              <a:defRPr sz="11340"/>
            </a:lvl1pPr>
            <a:lvl2pPr marL="1619885" indent="0">
              <a:buNone/>
              <a:defRPr sz="9920"/>
            </a:lvl2pPr>
            <a:lvl3pPr marL="3239770" indent="0">
              <a:buNone/>
              <a:defRPr sz="8505"/>
            </a:lvl3pPr>
            <a:lvl4pPr marL="4859655" indent="0">
              <a:buNone/>
              <a:defRPr sz="7085"/>
            </a:lvl4pPr>
            <a:lvl5pPr marL="6479540" indent="0">
              <a:buNone/>
              <a:defRPr sz="7085"/>
            </a:lvl5pPr>
            <a:lvl6pPr marL="8100060" indent="0">
              <a:buNone/>
              <a:defRPr sz="7085"/>
            </a:lvl6pPr>
            <a:lvl7pPr marL="9719945" indent="0">
              <a:buNone/>
              <a:defRPr sz="7085"/>
            </a:lvl7pPr>
            <a:lvl8pPr marL="11340465" indent="0">
              <a:buNone/>
              <a:defRPr sz="7085"/>
            </a:lvl8pPr>
            <a:lvl9pPr marL="12960350" indent="0">
              <a:buNone/>
              <a:defRPr sz="7085"/>
            </a:lvl9pPr>
          </a:lstStyle>
          <a:p>
            <a:r>
              <a:rPr lang="zh-CN" altLang="en-US"/>
              <a:t>单击图标添加图片</a:t>
            </a:r>
            <a:endParaRPr lang="en-US" dirty="0"/>
          </a:p>
        </p:txBody>
      </p:sp>
      <p:sp>
        <p:nvSpPr>
          <p:cNvPr id="4" name="Text Placeholder 3"/>
          <p:cNvSpPr>
            <a:spLocks noGrp="1"/>
          </p:cNvSpPr>
          <p:nvPr>
            <p:ph type="body" sz="half" idx="2"/>
          </p:nvPr>
        </p:nvSpPr>
        <p:spPr>
          <a:xfrm>
            <a:off x="2231742" y="12960094"/>
            <a:ext cx="10449947" cy="24010179"/>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40465" indent="0">
              <a:buNone/>
              <a:defRPr sz="3545"/>
            </a:lvl8pPr>
            <a:lvl9pPr marL="12960350" indent="0">
              <a:buNone/>
              <a:defRPr sz="35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B6E60772-C151-4AB1-BB05-719FB4BF3023}"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D2C8CA67-8444-4C40-B27D-BF2E078CA56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522" y="2300027"/>
            <a:ext cx="27945276" cy="835006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27522" y="11500084"/>
            <a:ext cx="27945276" cy="2741020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227522" y="40040302"/>
            <a:ext cx="7290072" cy="2300017"/>
          </a:xfrm>
          <a:prstGeom prst="rect">
            <a:avLst/>
          </a:prstGeom>
        </p:spPr>
        <p:txBody>
          <a:bodyPr vert="horz" lIns="91440" tIns="45720" rIns="91440" bIns="45720" rtlCol="0" anchor="ctr"/>
          <a:lstStyle>
            <a:lvl1pPr algn="l">
              <a:defRPr sz="4250">
                <a:solidFill>
                  <a:schemeClr val="tx1">
                    <a:tint val="75000"/>
                  </a:schemeClr>
                </a:solidFill>
              </a:defRPr>
            </a:lvl1pPr>
          </a:lstStyle>
          <a:p>
            <a:pPr>
              <a:defRPr/>
            </a:pPr>
            <a:fld id="{03634C69-4122-481C-B033-A58BF5059606}" type="datetimeFigureOut">
              <a:rPr lang="zh-CN" altLang="en-US" smtClean="0"/>
            </a:fld>
            <a:endParaRPr lang="zh-CN" altLang="en-US"/>
          </a:p>
        </p:txBody>
      </p:sp>
      <p:sp>
        <p:nvSpPr>
          <p:cNvPr id="5" name="Footer Placeholder 4"/>
          <p:cNvSpPr>
            <a:spLocks noGrp="1"/>
          </p:cNvSpPr>
          <p:nvPr>
            <p:ph type="ftr" sz="quarter" idx="3"/>
          </p:nvPr>
        </p:nvSpPr>
        <p:spPr>
          <a:xfrm>
            <a:off x="10732606" y="40040302"/>
            <a:ext cx="10935108" cy="2300017"/>
          </a:xfrm>
          <a:prstGeom prst="rect">
            <a:avLst/>
          </a:prstGeom>
        </p:spPr>
        <p:txBody>
          <a:bodyPr vert="horz" lIns="91440" tIns="45720" rIns="91440" bIns="45720" rtlCol="0" anchor="ctr"/>
          <a:lstStyle>
            <a:lvl1pPr algn="ctr">
              <a:defRPr sz="425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22882726" y="40040302"/>
            <a:ext cx="7290072" cy="2300017"/>
          </a:xfrm>
          <a:prstGeom prst="rect">
            <a:avLst/>
          </a:prstGeom>
        </p:spPr>
        <p:txBody>
          <a:bodyPr vert="horz" lIns="91440" tIns="45720" rIns="91440" bIns="45720" rtlCol="0" anchor="ctr"/>
          <a:lstStyle>
            <a:lvl1pPr algn="r">
              <a:defRPr sz="4250">
                <a:solidFill>
                  <a:schemeClr val="tx1">
                    <a:tint val="75000"/>
                  </a:schemeClr>
                </a:solidFill>
              </a:defRPr>
            </a:lvl1pPr>
          </a:lstStyle>
          <a:p>
            <a:pPr>
              <a:defRPr/>
            </a:pPr>
            <a:fld id="{4DD2EC32-61B6-486C-B359-39650ACA07DC}" type="slidenum">
              <a:rPr lang="zh-CN" altLang="en-US" smtClean="0"/>
            </a:fld>
            <a:endParaRPr lang="zh-CN" altLang="en-US"/>
          </a:p>
        </p:txBody>
      </p:sp>
      <p:pic>
        <p:nvPicPr>
          <p:cNvPr id="7" name="图片 6" descr="画板 25"/>
          <p:cNvPicPr>
            <a:picLocks noChangeAspect="1"/>
          </p:cNvPicPr>
          <p:nvPr userDrawn="1"/>
        </p:nvPicPr>
        <p:blipFill>
          <a:blip r:embed="rId12"/>
          <a:stretch>
            <a:fillRect/>
          </a:stretch>
        </p:blipFill>
        <p:spPr>
          <a:xfrm>
            <a:off x="3" y="28849"/>
            <a:ext cx="32400320" cy="43141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45"/>
        </a:spcBef>
        <a:buFont typeface="Arial" panose="020B060402020202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ts val="1770"/>
        </a:spcBef>
        <a:buFont typeface="Arial" panose="020B060402020202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ts val="1770"/>
        </a:spcBef>
        <a:buFont typeface="Arial" panose="020B060402020202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6pPr>
      <a:lvl7pPr marL="1053020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7pPr>
      <a:lvl8pPr marL="1215009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8pPr>
      <a:lvl9pPr marL="1376997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9pPr>
    </p:bodyStyle>
    <p:otherStyle>
      <a:defPPr>
        <a:defRPr lang="en-US"/>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59655" algn="l" defTabSz="3239770" rtl="0" eaLnBrk="1" latinLnBrk="0" hangingPunct="1">
        <a:defRPr sz="6380" kern="1200">
          <a:solidFill>
            <a:schemeClr val="tx1"/>
          </a:solidFill>
          <a:latin typeface="+mn-lt"/>
          <a:ea typeface="+mn-ea"/>
          <a:cs typeface="+mn-cs"/>
        </a:defRPr>
      </a:lvl4pPr>
      <a:lvl5pPr marL="6479540"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40465" algn="l" defTabSz="3239770" rtl="0" eaLnBrk="1" latinLnBrk="0" hangingPunct="1">
        <a:defRPr sz="6380" kern="1200">
          <a:solidFill>
            <a:schemeClr val="tx1"/>
          </a:solidFill>
          <a:latin typeface="+mn-lt"/>
          <a:ea typeface="+mn-ea"/>
          <a:cs typeface="+mn-cs"/>
        </a:defRPr>
      </a:lvl8pPr>
      <a:lvl9pPr marL="12960350"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078230" y="1725295"/>
            <a:ext cx="30239999" cy="3960000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9"/>
          <p:cNvSpPr>
            <a:spLocks noChangeArrowheads="1"/>
          </p:cNvSpPr>
          <p:nvPr/>
        </p:nvSpPr>
        <p:spPr bwMode="auto">
          <a:xfrm>
            <a:off x="6407066" y="4375031"/>
            <a:ext cx="19639504" cy="176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9pPr>
          </a:lstStyle>
          <a:p>
            <a:pPr algn="ctr" eaLnBrk="1" hangingPunct="1">
              <a:spcBef>
                <a:spcPct val="0"/>
              </a:spcBef>
              <a:buFontTx/>
              <a:buNone/>
            </a:pPr>
            <a:r>
              <a:rPr lang="en-US" altLang="zh-CN" sz="7200" b="1" dirty="0">
                <a:latin typeface="Arial" panose="020B0604020202020204" pitchFamily="34" charset="0"/>
                <a:ea typeface="黑体" panose="02010609060101010101" pitchFamily="49" charset="-122"/>
                <a:cs typeface="Arial" panose="020B0604020202020204" pitchFamily="34" charset="0"/>
              </a:rPr>
              <a:t>Title: font Arial, size 72.</a:t>
            </a:r>
            <a:endParaRPr lang="en-US" altLang="zh-CN" sz="6000" b="1" dirty="0">
              <a:latin typeface="Arial" panose="020B0604020202020204" pitchFamily="34" charset="0"/>
              <a:ea typeface="黑体" panose="02010609060101010101" pitchFamily="49" charset="-122"/>
              <a:cs typeface="Arial" panose="020B0604020202020204" pitchFamily="34" charset="0"/>
            </a:endParaRPr>
          </a:p>
          <a:p>
            <a:pPr algn="ctr" eaLnBrk="1" hangingPunct="1">
              <a:spcBef>
                <a:spcPct val="0"/>
              </a:spcBef>
              <a:buFontTx/>
              <a:buNone/>
            </a:pPr>
            <a:r>
              <a:rPr lang="en-US" altLang="zh-CN" sz="3000" dirty="0">
                <a:ea typeface="黑体" panose="02010609060101010101" pitchFamily="49" charset="-122"/>
                <a:cs typeface="Arial" panose="020B0604020202020204" pitchFamily="34" charset="0"/>
              </a:rPr>
              <a:t>Please use font Arial, size 44 for the names and affiliations of all authors</a:t>
            </a:r>
            <a:r>
              <a:rPr lang="zh-CN" altLang="en-US" sz="2985" dirty="0">
                <a:ea typeface="黑体" panose="02010609060101010101" pitchFamily="49" charset="-122"/>
                <a:cs typeface="Arial" panose="020B0604020202020204" pitchFamily="34" charset="0"/>
              </a:rPr>
              <a:t>  </a:t>
            </a:r>
            <a:endParaRPr lang="en-US" altLang="zh-CN" sz="2985" dirty="0">
              <a:ea typeface="黑体" panose="02010609060101010101" pitchFamily="49" charset="-122"/>
              <a:cs typeface="Arial" panose="020B0604020202020204" pitchFamily="34" charset="0"/>
            </a:endParaRPr>
          </a:p>
        </p:txBody>
      </p:sp>
      <p:sp>
        <p:nvSpPr>
          <p:cNvPr id="14" name="TextBox 11"/>
          <p:cNvSpPr txBox="1">
            <a:spLocks noChangeArrowheads="1"/>
          </p:cNvSpPr>
          <p:nvPr/>
        </p:nvSpPr>
        <p:spPr bwMode="auto">
          <a:xfrm>
            <a:off x="1069720" y="8134466"/>
            <a:ext cx="11554098" cy="1132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5770" tIns="97885" rIns="195770" bIns="97885">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9pPr>
          </a:lstStyle>
          <a:p>
            <a:pPr eaLnBrk="1" hangingPunct="1">
              <a:spcBef>
                <a:spcPct val="0"/>
              </a:spcBef>
              <a:buFontTx/>
              <a:buNone/>
            </a:pPr>
            <a:r>
              <a:rPr lang="en-US" altLang="zh-CN" sz="4500" b="1" dirty="0">
                <a:latin typeface="Arial" panose="020B0604020202020204" pitchFamily="34" charset="0"/>
                <a:cs typeface="Arial" panose="020B0604020202020204" pitchFamily="34" charset="0"/>
              </a:rPr>
              <a:t>Objectives</a:t>
            </a:r>
            <a:endParaRPr lang="en-US" altLang="zh-CN" sz="4500" b="1" dirty="0">
              <a:latin typeface="Arial" panose="020B0604020202020204" pitchFamily="34" charset="0"/>
              <a:cs typeface="Arial" panose="020B0604020202020204" pitchFamily="34" charset="0"/>
            </a:endParaRPr>
          </a:p>
          <a:p>
            <a:pPr eaLnBrk="1" hangingPunct="1">
              <a:spcBef>
                <a:spcPct val="0"/>
              </a:spcBef>
              <a:buFontTx/>
              <a:buNone/>
            </a:pPr>
            <a:r>
              <a:rPr lang="en-US" altLang="zh-CN" sz="4800" b="1" dirty="0">
                <a:latin typeface="Arial" panose="020B0604020202020204" pitchFamily="34" charset="0"/>
                <a:ea typeface="黑体" panose="02010609060101010101" pitchFamily="49" charset="-122"/>
                <a:cs typeface="Arial" panose="020B0604020202020204" pitchFamily="34" charset="0"/>
              </a:rPr>
              <a:t>font Arial, Maximum size 42</a:t>
            </a:r>
            <a:endParaRPr lang="en-US" altLang="zh-CN" sz="4500" b="1"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r>
              <a:rPr lang="en-US" altLang="zh-CN" sz="4200" dirty="0">
                <a:latin typeface="Arial" panose="020B0604020202020204" pitchFamily="34" charset="0"/>
                <a:cs typeface="Arial" panose="020B0604020202020204" pitchFamily="34" charset="0"/>
              </a:rPr>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a:t>
            </a:r>
            <a:endParaRPr lang="en-US" altLang="zh-CN" sz="4200" dirty="0">
              <a:latin typeface="Arial" panose="020B0604020202020204" pitchFamily="34" charset="0"/>
              <a:cs typeface="Arial" panose="020B0604020202020204" pitchFamily="34" charset="0"/>
            </a:endParaRPr>
          </a:p>
          <a:p>
            <a:pPr eaLnBrk="1" hangingPunct="1">
              <a:spcBef>
                <a:spcPct val="0"/>
              </a:spcBef>
              <a:buFontTx/>
              <a:buNone/>
            </a:pPr>
            <a:endParaRPr lang="en-US" altLang="zh-CN" sz="4200" dirty="0">
              <a:latin typeface="Arial" panose="020B0604020202020204" pitchFamily="34" charset="0"/>
              <a:cs typeface="Arial" panose="020B0604020202020204" pitchFamily="34" charset="0"/>
            </a:endParaRPr>
          </a:p>
        </p:txBody>
      </p:sp>
      <p:pic>
        <p:nvPicPr>
          <p:cNvPr id="15" name="图片 14" descr="屏幕剪辑"/>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5741" y="8493069"/>
            <a:ext cx="9157590" cy="1132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a:spLocks noChangeArrowheads="1"/>
          </p:cNvSpPr>
          <p:nvPr/>
        </p:nvSpPr>
        <p:spPr bwMode="auto">
          <a:xfrm>
            <a:off x="18936335" y="21296630"/>
            <a:ext cx="13463270" cy="930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5770" tIns="97885" rIns="195770" bIns="97885">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9pPr>
          </a:lstStyle>
          <a:p>
            <a:pPr eaLnBrk="1" hangingPunct="1">
              <a:spcBef>
                <a:spcPct val="0"/>
              </a:spcBef>
              <a:buFontTx/>
              <a:buNone/>
            </a:pPr>
            <a:r>
              <a:rPr lang="en-US" altLang="zh-CN" sz="4400" b="1" dirty="0">
                <a:latin typeface="Arial" panose="020B0604020202020204" pitchFamily="34" charset="0"/>
                <a:cs typeface="Arial" panose="020B0604020202020204" pitchFamily="34" charset="0"/>
              </a:rPr>
              <a:t>Conclusions</a:t>
            </a:r>
            <a:endParaRPr lang="en-US" altLang="zh-CN" sz="4400" b="1" dirty="0">
              <a:latin typeface="Arial" panose="020B0604020202020204" pitchFamily="34" charset="0"/>
              <a:cs typeface="Arial" panose="020B0604020202020204" pitchFamily="34" charset="0"/>
            </a:endParaRPr>
          </a:p>
          <a:p>
            <a:pPr>
              <a:spcBef>
                <a:spcPct val="0"/>
              </a:spcBef>
              <a:buNone/>
            </a:pPr>
            <a:r>
              <a:rPr lang="en-US" altLang="zh-CN" sz="4400" b="1" dirty="0">
                <a:latin typeface="Arial" panose="020B0604020202020204" pitchFamily="34" charset="0"/>
                <a:ea typeface="黑体" panose="02010609060101010101" pitchFamily="49" charset="-122"/>
                <a:cs typeface="Arial" panose="020B0604020202020204" pitchFamily="34" charset="0"/>
              </a:rPr>
              <a:t>font Arial, size 42</a:t>
            </a:r>
            <a:endParaRPr lang="en-US" altLang="zh-CN" sz="4400" b="1"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r>
              <a:rPr lang="en-US" altLang="zh-CN" sz="4200" dirty="0">
                <a:latin typeface="Arial" panose="020B0604020202020204" pitchFamily="34" charset="0"/>
                <a:cs typeface="Arial" panose="020B0604020202020204" pitchFamily="34" charset="0"/>
              </a:rPr>
              <a:t>Example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r>
              <a:rPr lang="en-US" altLang="zh-CN" sz="4200" dirty="0" err="1">
                <a:latin typeface="Arial" panose="020B0604020202020204" pitchFamily="34" charset="0"/>
                <a:cs typeface="Arial" panose="020B0604020202020204" pitchFamily="34" charset="0"/>
              </a:rPr>
              <a:t>Example</a:t>
            </a:r>
            <a:r>
              <a:rPr lang="en-US" altLang="zh-CN" sz="4200" dirty="0">
                <a:latin typeface="Arial" panose="020B0604020202020204" pitchFamily="34" charset="0"/>
                <a:cs typeface="Arial" panose="020B0604020202020204" pitchFamily="34" charset="0"/>
              </a:rPr>
              <a:t> </a:t>
            </a:r>
            <a:endParaRPr lang="en-US" altLang="zh-CN" sz="4200" dirty="0">
              <a:latin typeface="Arial" panose="020B0604020202020204" pitchFamily="34" charset="0"/>
              <a:cs typeface="Arial" panose="020B0604020202020204" pitchFamily="34" charset="0"/>
            </a:endParaRPr>
          </a:p>
        </p:txBody>
      </p:sp>
      <p:pic>
        <p:nvPicPr>
          <p:cNvPr id="2" name="图片 1" descr="屏幕剪辑"/>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47989" y="8422584"/>
            <a:ext cx="9157590" cy="1132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1069975" y="21296630"/>
            <a:ext cx="16076930" cy="802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5770" tIns="97885" rIns="195770" bIns="97885">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9pPr>
          </a:lstStyle>
          <a:p>
            <a:pPr eaLnBrk="1" hangingPunct="1">
              <a:spcBef>
                <a:spcPct val="0"/>
              </a:spcBef>
              <a:buFontTx/>
              <a:buNone/>
            </a:pPr>
            <a:r>
              <a:rPr lang="en-US" altLang="zh-CN" sz="4500" b="1" dirty="0">
                <a:latin typeface="Arial" panose="020B0604020202020204" pitchFamily="34" charset="0"/>
                <a:cs typeface="Arial" panose="020B0604020202020204" pitchFamily="34" charset="0"/>
              </a:rPr>
              <a:t>Methods</a:t>
            </a:r>
            <a:endParaRPr lang="en-US" altLang="zh-CN" sz="4500" b="1" dirty="0">
              <a:latin typeface="Arial" panose="020B0604020202020204" pitchFamily="34" charset="0"/>
              <a:cs typeface="Arial" panose="020B0604020202020204" pitchFamily="34" charset="0"/>
            </a:endParaRPr>
          </a:p>
          <a:p>
            <a:pPr>
              <a:spcBef>
                <a:spcPct val="0"/>
              </a:spcBef>
              <a:buNone/>
            </a:pPr>
            <a:r>
              <a:rPr lang="en-US" altLang="zh-CN" sz="4400" b="1" dirty="0">
                <a:latin typeface="Arial" panose="020B0604020202020204" pitchFamily="34" charset="0"/>
                <a:ea typeface="黑体" panose="02010609060101010101" pitchFamily="49" charset="-122"/>
                <a:cs typeface="Arial" panose="020B0604020202020204" pitchFamily="34" charset="0"/>
              </a:rPr>
              <a:t>font Arial, </a:t>
            </a:r>
            <a:r>
              <a:rPr lang="en-US" altLang="zh-CN" sz="4400" b="1" dirty="0">
                <a:latin typeface="Arial" panose="020B0604020202020204" pitchFamily="34" charset="0"/>
                <a:ea typeface="黑体" panose="02010609060101010101" pitchFamily="49" charset="-122"/>
                <a:cs typeface="Arial" panose="020B0604020202020204" pitchFamily="34" charset="0"/>
                <a:sym typeface="+mn-ea"/>
              </a:rPr>
              <a:t>Maximum size 42</a:t>
            </a:r>
            <a:endParaRPr lang="en-US" altLang="zh-CN" sz="4400" b="1" dirty="0">
              <a:latin typeface="Arial" panose="020B0604020202020204" pitchFamily="34" charset="0"/>
              <a:ea typeface="黑体" panose="02010609060101010101" pitchFamily="49" charset="-122"/>
              <a:cs typeface="Arial" panose="020B0604020202020204" pitchFamily="34" charset="0"/>
              <a:sym typeface="+mn-ea"/>
            </a:endParaRPr>
          </a:p>
          <a:p>
            <a:pPr>
              <a:spcBef>
                <a:spcPct val="0"/>
              </a:spcBef>
              <a:buNone/>
            </a:pPr>
            <a:r>
              <a:rPr lang="en-US" altLang="zh-CN" sz="4200" dirty="0">
                <a:latin typeface="Arial" panose="020B0604020202020204" pitchFamily="34" charset="0"/>
                <a:cs typeface="Arial" panose="020B0604020202020204" pitchFamily="34" charset="0"/>
              </a:rPr>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a:t>
            </a:r>
            <a:endParaRPr lang="en-US" altLang="zh-CN" sz="4200" dirty="0">
              <a:latin typeface="Arial" panose="020B0604020202020204" pitchFamily="34" charset="0"/>
              <a:cs typeface="Arial" panose="020B0604020202020204" pitchFamily="34" charset="0"/>
            </a:endParaRPr>
          </a:p>
        </p:txBody>
      </p:sp>
      <p:sp>
        <p:nvSpPr>
          <p:cNvPr id="6" name="矩形 5"/>
          <p:cNvSpPr>
            <a:spLocks noChangeArrowheads="1"/>
          </p:cNvSpPr>
          <p:nvPr/>
        </p:nvSpPr>
        <p:spPr bwMode="auto">
          <a:xfrm>
            <a:off x="1069975" y="30441265"/>
            <a:ext cx="16076930" cy="802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5770" tIns="97885" rIns="195770" bIns="97885">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itchFamily="2" charset="-122"/>
              </a:defRPr>
            </a:lvl9pPr>
          </a:lstStyle>
          <a:p>
            <a:pPr eaLnBrk="1" hangingPunct="1">
              <a:spcBef>
                <a:spcPct val="0"/>
              </a:spcBef>
              <a:buFontTx/>
              <a:buNone/>
            </a:pPr>
            <a:r>
              <a:rPr lang="en-US" altLang="zh-CN" sz="4500" b="1" dirty="0">
                <a:latin typeface="Arial" panose="020B0604020202020204" pitchFamily="34" charset="0"/>
                <a:cs typeface="Arial" panose="020B0604020202020204" pitchFamily="34" charset="0"/>
              </a:rPr>
              <a:t>Results</a:t>
            </a:r>
            <a:endParaRPr lang="en-US" altLang="zh-CN" sz="4500" b="1" dirty="0">
              <a:latin typeface="Arial" panose="020B0604020202020204" pitchFamily="34" charset="0"/>
              <a:cs typeface="Arial" panose="020B0604020202020204" pitchFamily="34" charset="0"/>
            </a:endParaRPr>
          </a:p>
          <a:p>
            <a:pPr>
              <a:spcBef>
                <a:spcPct val="0"/>
              </a:spcBef>
              <a:buNone/>
            </a:pPr>
            <a:r>
              <a:rPr lang="en-US" altLang="zh-CN" sz="4400" b="1" dirty="0">
                <a:latin typeface="Arial" panose="020B0604020202020204" pitchFamily="34" charset="0"/>
                <a:ea typeface="黑体" panose="02010609060101010101" pitchFamily="49" charset="-122"/>
                <a:cs typeface="Arial" panose="020B0604020202020204" pitchFamily="34" charset="0"/>
              </a:rPr>
              <a:t>font Arial, </a:t>
            </a:r>
            <a:r>
              <a:rPr lang="en-US" altLang="zh-CN" sz="4400" b="1" dirty="0">
                <a:latin typeface="Arial" panose="020B0604020202020204" pitchFamily="34" charset="0"/>
                <a:ea typeface="黑体" panose="02010609060101010101" pitchFamily="49" charset="-122"/>
                <a:cs typeface="Arial" panose="020B0604020202020204" pitchFamily="34" charset="0"/>
                <a:sym typeface="+mn-ea"/>
              </a:rPr>
              <a:t>Maximum size 42</a:t>
            </a:r>
            <a:endParaRPr lang="en-US" altLang="zh-CN" sz="4400" b="1"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r>
              <a:rPr lang="en-US" altLang="zh-CN" sz="4200" dirty="0">
                <a:latin typeface="Arial" panose="020B0604020202020204" pitchFamily="34" charset="0"/>
                <a:cs typeface="Arial" panose="020B0604020202020204" pitchFamily="34" charset="0"/>
              </a:rPr>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a:t>
            </a:r>
            <a:endParaRPr lang="en-US" altLang="zh-CN" sz="4200" dirty="0">
              <a:latin typeface="Arial" panose="020B0604020202020204" pitchFamily="34" charset="0"/>
              <a:cs typeface="Arial" panose="020B0604020202020204" pitchFamily="34" charset="0"/>
            </a:endParaRP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91330" y="31163895"/>
            <a:ext cx="6581775" cy="81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屏幕剪辑"/>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48085" y="31104840"/>
            <a:ext cx="6581775" cy="81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2141</Words>
  <Application>WPS 表格</Application>
  <PresentationFormat>自定义</PresentationFormat>
  <Paragraphs>20</Paragraphs>
  <Slides>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vt:i4>
      </vt:variant>
    </vt:vector>
  </HeadingPairs>
  <TitlesOfParts>
    <vt:vector size="18" baseType="lpstr">
      <vt:lpstr>Arial</vt:lpstr>
      <vt:lpstr>宋体</vt:lpstr>
      <vt:lpstr>Wingdings</vt:lpstr>
      <vt:lpstr>Calibri</vt:lpstr>
      <vt:lpstr>Helvetica Neue</vt:lpstr>
      <vt:lpstr>汉仪书宋二KW</vt:lpstr>
      <vt:lpstr>黑体</vt:lpstr>
      <vt:lpstr>汉仪中黑KW</vt:lpstr>
      <vt:lpstr>微软雅黑</vt:lpstr>
      <vt:lpstr>汉仪旗黑</vt:lpstr>
      <vt:lpstr>宋体</vt:lpstr>
      <vt:lpstr>Arial Unicode MS</vt:lpstr>
      <vt:lpstr>等线</vt:lpstr>
      <vt:lpstr>汉仪中等线KW</vt:lpstr>
      <vt:lpstr>Calibri Light</vt:lpstr>
      <vt:lpstr>等线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刘拓</cp:lastModifiedBy>
  <cp:revision>57</cp:revision>
  <dcterms:created xsi:type="dcterms:W3CDTF">2023-07-05T23:53:59Z</dcterms:created>
  <dcterms:modified xsi:type="dcterms:W3CDTF">2023-07-05T23:53:59Z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2052-5.4.1.7920</vt:lpwstr>
  </property>
  <property fmtid="{D5CDD505-2E9C-101B-9397-08002B2CF9AE}" pid="3" name="ICV">
    <vt:lpwstr>C44C42EF2E52D98D284C9D643480F0F8_43</vt:lpwstr>
  </property>
</Properties>
</file>