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handoutMasterIdLst>
    <p:handoutMasterId r:id="rId28"/>
  </p:handoutMasterIdLst>
  <p:sldIdLst>
    <p:sldId id="286" r:id="rId3"/>
    <p:sldId id="841" r:id="rId4"/>
    <p:sldId id="842" r:id="rId5"/>
    <p:sldId id="843" r:id="rId6"/>
    <p:sldId id="844" r:id="rId7"/>
    <p:sldId id="846" r:id="rId8"/>
    <p:sldId id="845" r:id="rId9"/>
    <p:sldId id="847" r:id="rId11"/>
    <p:sldId id="874" r:id="rId12"/>
    <p:sldId id="875" r:id="rId13"/>
    <p:sldId id="850" r:id="rId14"/>
    <p:sldId id="826" r:id="rId15"/>
    <p:sldId id="798" r:id="rId16"/>
    <p:sldId id="851" r:id="rId17"/>
    <p:sldId id="852" r:id="rId18"/>
    <p:sldId id="853" r:id="rId19"/>
    <p:sldId id="854" r:id="rId20"/>
    <p:sldId id="859" r:id="rId21"/>
    <p:sldId id="858" r:id="rId22"/>
    <p:sldId id="857" r:id="rId23"/>
    <p:sldId id="856" r:id="rId24"/>
    <p:sldId id="855" r:id="rId25"/>
    <p:sldId id="833" r:id="rId26"/>
    <p:sldId id="317" r:id="rId27"/>
  </p:sldIdLst>
  <p:sldSz cx="12192000" cy="6858000"/>
  <p:notesSz cx="6858000" cy="9144000"/>
  <p:embeddedFontLst>
    <p:embeddedFont>
      <p:font typeface="微软雅黑" panose="020B0503020204020204" charset="-122"/>
      <p:regular r:id="rId32"/>
    </p:embeddedFont>
    <p:embeddedFont>
      <p:font typeface="微软雅黑 Light" panose="020B0502040204020203" charset="-122"/>
      <p:regular r:id="rId33"/>
    </p:embeddedFont>
    <p:embeddedFont>
      <p:font typeface="方正兰亭黑简体" panose="02010600030101010101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  <p:embeddedFont>
      <p:font typeface="Arial Unicode MS" panose="020B0604020202020204" charset="-122"/>
      <p:regular r:id="rId39"/>
    </p:embeddedFont>
    <p:embeddedFont>
      <p:font typeface="Calibri Light" panose="020F0302020204030204" charset="0"/>
      <p:regular r:id="rId40"/>
      <p:italic r:id="rId41"/>
    </p:embeddedFont>
    <p:embeddedFont>
      <p:font typeface="等线" panose="02010600030101010101" charset="-122"/>
      <p:regular r:id="rId42"/>
    </p:embeddedFont>
  </p:embeddedFontLst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3"/>
    <a:srgbClr val="212121"/>
    <a:srgbClr val="757575"/>
    <a:srgbClr val="BDBDBD"/>
    <a:srgbClr val="0288D1"/>
    <a:srgbClr val="199DCD"/>
    <a:srgbClr val="00417C"/>
    <a:srgbClr val="03A9F4"/>
    <a:srgbClr val="00796B"/>
    <a:srgbClr val="008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353" autoAdjust="0"/>
  </p:normalViewPr>
  <p:slideViewPr>
    <p:cSldViewPr snapToGrid="0">
      <p:cViewPr varScale="1">
        <p:scale>
          <a:sx n="72" d="100"/>
          <a:sy n="72" d="100"/>
        </p:scale>
        <p:origin x="534" y="60"/>
      </p:cViewPr>
      <p:guideLst/>
    </p:cSldViewPr>
  </p:slideViewPr>
  <p:outlineViewPr>
    <p:cViewPr>
      <p:scale>
        <a:sx n="33" d="100"/>
        <a:sy n="33" d="100"/>
      </p:scale>
      <p:origin x="0" y="-12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93"/>
    </p:cViewPr>
  </p:sorter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gs" Target="tags/tag3.xml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" Target="slides/slide2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477F8-3451-4277-BA82-8C4AE454DBE3}" type="datetimeFigureOut">
              <a:rPr lang="id-ID" smtClean="0"/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F3CBA-B456-4BA4-B934-6A266A3CAF9B}" type="slidenum">
              <a:rPr lang="id-ID" smtClean="0"/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304A4-590F-45CB-A862-30E2CCA59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304A4-590F-45CB-A862-30E2CCA59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304A4-590F-45CB-A862-30E2CCA59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38302" cy="376381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0" y="4233712"/>
            <a:ext cx="5938302" cy="262428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134358" y="0"/>
            <a:ext cx="2793871" cy="5134723"/>
          </a:xfrm>
          <a:custGeom>
            <a:avLst/>
            <a:gdLst>
              <a:gd name="connsiteX0" fmla="*/ 0 w 2793871"/>
              <a:gd name="connsiteY0" fmla="*/ 0 h 5134723"/>
              <a:gd name="connsiteX1" fmla="*/ 2793871 w 2793871"/>
              <a:gd name="connsiteY1" fmla="*/ 0 h 5134723"/>
              <a:gd name="connsiteX2" fmla="*/ 2793871 w 2793871"/>
              <a:gd name="connsiteY2" fmla="*/ 5134723 h 5134723"/>
              <a:gd name="connsiteX3" fmla="*/ 0 w 2793871"/>
              <a:gd name="connsiteY3" fmla="*/ 5134723 h 513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3871" h="5134723">
                <a:moveTo>
                  <a:pt x="0" y="0"/>
                </a:moveTo>
                <a:lnTo>
                  <a:pt x="2793871" y="0"/>
                </a:lnTo>
                <a:lnTo>
                  <a:pt x="2793871" y="5134723"/>
                </a:lnTo>
                <a:lnTo>
                  <a:pt x="0" y="5134723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9398129" y="1723277"/>
            <a:ext cx="2793871" cy="5134723"/>
          </a:xfrm>
          <a:custGeom>
            <a:avLst/>
            <a:gdLst>
              <a:gd name="connsiteX0" fmla="*/ 0 w 2793871"/>
              <a:gd name="connsiteY0" fmla="*/ 0 h 5134723"/>
              <a:gd name="connsiteX1" fmla="*/ 2793871 w 2793871"/>
              <a:gd name="connsiteY1" fmla="*/ 0 h 5134723"/>
              <a:gd name="connsiteX2" fmla="*/ 2793871 w 2793871"/>
              <a:gd name="connsiteY2" fmla="*/ 5134723 h 5134723"/>
              <a:gd name="connsiteX3" fmla="*/ 0 w 2793871"/>
              <a:gd name="connsiteY3" fmla="*/ 5134723 h 513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3871" h="5134723">
                <a:moveTo>
                  <a:pt x="0" y="0"/>
                </a:moveTo>
                <a:lnTo>
                  <a:pt x="2793871" y="0"/>
                </a:lnTo>
                <a:lnTo>
                  <a:pt x="2793871" y="5134723"/>
                </a:lnTo>
                <a:lnTo>
                  <a:pt x="0" y="5134723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21923" cy="511394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37546" y="469900"/>
            <a:ext cx="2857327" cy="591819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8864773" y="469900"/>
            <a:ext cx="2857327" cy="591819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23817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1" y="469900"/>
            <a:ext cx="3746071" cy="27432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4222964" y="469900"/>
            <a:ext cx="3746071" cy="27432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8438935" y="469900"/>
            <a:ext cx="3746071" cy="27432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9901" y="-2"/>
            <a:ext cx="5626100" cy="685800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047999" y="0"/>
            <a:ext cx="9189721" cy="685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223682" y="725181"/>
            <a:ext cx="3583351" cy="3545734"/>
          </a:xfrm>
          <a:custGeom>
            <a:avLst/>
            <a:gdLst>
              <a:gd name="connsiteX0" fmla="*/ 1776690 w 3583351"/>
              <a:gd name="connsiteY0" fmla="*/ 42 h 3545734"/>
              <a:gd name="connsiteX1" fmla="*/ 2632160 w 3583351"/>
              <a:gd name="connsiteY1" fmla="*/ 221192 h 3545734"/>
              <a:gd name="connsiteX2" fmla="*/ 3373578 w 3583351"/>
              <a:gd name="connsiteY2" fmla="*/ 2629724 h 3545734"/>
              <a:gd name="connsiteX3" fmla="*/ 951191 w 3583351"/>
              <a:gd name="connsiteY3" fmla="*/ 3324542 h 3545734"/>
              <a:gd name="connsiteX4" fmla="*/ 209774 w 3583351"/>
              <a:gd name="connsiteY4" fmla="*/ 916010 h 3545734"/>
              <a:gd name="connsiteX5" fmla="*/ 1776690 w 3583351"/>
              <a:gd name="connsiteY5" fmla="*/ 42 h 354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3351" h="3545734">
                <a:moveTo>
                  <a:pt x="1776690" y="42"/>
                </a:moveTo>
                <a:cubicBezTo>
                  <a:pt x="2065529" y="2017"/>
                  <a:pt x="2359142" y="73308"/>
                  <a:pt x="2632160" y="221192"/>
                </a:cubicBezTo>
                <a:cubicBezTo>
                  <a:pt x="3505820" y="694421"/>
                  <a:pt x="3837764" y="1772758"/>
                  <a:pt x="3373578" y="2629724"/>
                </a:cubicBezTo>
                <a:cubicBezTo>
                  <a:pt x="2909391" y="3486691"/>
                  <a:pt x="1824851" y="3797771"/>
                  <a:pt x="951191" y="3324542"/>
                </a:cubicBezTo>
                <a:cubicBezTo>
                  <a:pt x="77531" y="2851313"/>
                  <a:pt x="-254413" y="1772976"/>
                  <a:pt x="209774" y="916010"/>
                </a:cubicBezTo>
                <a:cubicBezTo>
                  <a:pt x="528902" y="326845"/>
                  <a:pt x="1141244" y="-4303"/>
                  <a:pt x="1776690" y="42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074411" y="375386"/>
            <a:ext cx="1900852" cy="1880896"/>
          </a:xfrm>
          <a:custGeom>
            <a:avLst/>
            <a:gdLst>
              <a:gd name="connsiteX0" fmla="*/ 399969 w 893444"/>
              <a:gd name="connsiteY0" fmla="*/ 1774 h 884064"/>
              <a:gd name="connsiteX1" fmla="*/ 656282 w 893444"/>
              <a:gd name="connsiteY1" fmla="*/ 55150 h 884064"/>
              <a:gd name="connsiteX2" fmla="*/ 841141 w 893444"/>
              <a:gd name="connsiteY2" fmla="*/ 655674 h 884064"/>
              <a:gd name="connsiteX3" fmla="*/ 237162 w 893444"/>
              <a:gd name="connsiteY3" fmla="*/ 828914 h 884064"/>
              <a:gd name="connsiteX4" fmla="*/ 52303 w 893444"/>
              <a:gd name="connsiteY4" fmla="*/ 228390 h 884064"/>
              <a:gd name="connsiteX5" fmla="*/ 399969 w 893444"/>
              <a:gd name="connsiteY5" fmla="*/ 1774 h 88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3444" h="884064">
                <a:moveTo>
                  <a:pt x="399969" y="1774"/>
                </a:moveTo>
                <a:cubicBezTo>
                  <a:pt x="485514" y="-5844"/>
                  <a:pt x="574595" y="10903"/>
                  <a:pt x="656282" y="55150"/>
                </a:cubicBezTo>
                <a:cubicBezTo>
                  <a:pt x="874113" y="173141"/>
                  <a:pt x="956877" y="442005"/>
                  <a:pt x="841141" y="655674"/>
                </a:cubicBezTo>
                <a:cubicBezTo>
                  <a:pt x="725404" y="869343"/>
                  <a:pt x="454994" y="946906"/>
                  <a:pt x="237162" y="828914"/>
                </a:cubicBezTo>
                <a:cubicBezTo>
                  <a:pt x="19331" y="710923"/>
                  <a:pt x="-63433" y="442060"/>
                  <a:pt x="52303" y="228390"/>
                </a:cubicBezTo>
                <a:cubicBezTo>
                  <a:pt x="124639" y="94847"/>
                  <a:pt x="257393" y="14470"/>
                  <a:pt x="399969" y="1774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735113" y="3429000"/>
            <a:ext cx="2999759" cy="2968268"/>
          </a:xfrm>
          <a:custGeom>
            <a:avLst/>
            <a:gdLst>
              <a:gd name="connsiteX0" fmla="*/ 1278935 w 2579446"/>
              <a:gd name="connsiteY0" fmla="*/ 30 h 2552367"/>
              <a:gd name="connsiteX1" fmla="*/ 1894738 w 2579446"/>
              <a:gd name="connsiteY1" fmla="*/ 159223 h 2552367"/>
              <a:gd name="connsiteX2" fmla="*/ 2428442 w 2579446"/>
              <a:gd name="connsiteY2" fmla="*/ 1892985 h 2552367"/>
              <a:gd name="connsiteX3" fmla="*/ 684707 w 2579446"/>
              <a:gd name="connsiteY3" fmla="*/ 2393144 h 2552367"/>
              <a:gd name="connsiteX4" fmla="*/ 151003 w 2579446"/>
              <a:gd name="connsiteY4" fmla="*/ 659382 h 2552367"/>
              <a:gd name="connsiteX5" fmla="*/ 1278935 w 2579446"/>
              <a:gd name="connsiteY5" fmla="*/ 30 h 255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9446" h="2552367">
                <a:moveTo>
                  <a:pt x="1278935" y="30"/>
                </a:moveTo>
                <a:cubicBezTo>
                  <a:pt x="1486854" y="1451"/>
                  <a:pt x="1698208" y="52770"/>
                  <a:pt x="1894738" y="159223"/>
                </a:cubicBezTo>
                <a:cubicBezTo>
                  <a:pt x="2523636" y="499873"/>
                  <a:pt x="2762583" y="1276105"/>
                  <a:pt x="2428442" y="1892985"/>
                </a:cubicBezTo>
                <a:cubicBezTo>
                  <a:pt x="2094301" y="2509865"/>
                  <a:pt x="1313604" y="2733794"/>
                  <a:pt x="684707" y="2393144"/>
                </a:cubicBezTo>
                <a:cubicBezTo>
                  <a:pt x="55810" y="2052494"/>
                  <a:pt x="-183137" y="1276261"/>
                  <a:pt x="151003" y="659382"/>
                </a:cubicBezTo>
                <a:cubicBezTo>
                  <a:pt x="380725" y="235277"/>
                  <a:pt x="821515" y="-3098"/>
                  <a:pt x="1278935" y="3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093434" y="1923004"/>
            <a:ext cx="2844434" cy="493499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8407767" y="0"/>
            <a:ext cx="2844433" cy="538223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56047" y="0"/>
            <a:ext cx="5710238" cy="6858001"/>
          </a:xfrm>
          <a:custGeom>
            <a:avLst/>
            <a:gdLst>
              <a:gd name="connsiteX0" fmla="*/ 0 w 5710238"/>
              <a:gd name="connsiteY0" fmla="*/ 3663951 h 6858001"/>
              <a:gd name="connsiteX1" fmla="*/ 5710238 w 5710238"/>
              <a:gd name="connsiteY1" fmla="*/ 3663951 h 6858001"/>
              <a:gd name="connsiteX2" fmla="*/ 5710238 w 5710238"/>
              <a:gd name="connsiteY2" fmla="*/ 6858001 h 6858001"/>
              <a:gd name="connsiteX3" fmla="*/ 0 w 5710238"/>
              <a:gd name="connsiteY3" fmla="*/ 6858001 h 6858001"/>
              <a:gd name="connsiteX4" fmla="*/ 0 w 5710238"/>
              <a:gd name="connsiteY4" fmla="*/ 0 h 6858001"/>
              <a:gd name="connsiteX5" fmla="*/ 5710238 w 5710238"/>
              <a:gd name="connsiteY5" fmla="*/ 0 h 6858001"/>
              <a:gd name="connsiteX6" fmla="*/ 5710238 w 5710238"/>
              <a:gd name="connsiteY6" fmla="*/ 3194050 h 6858001"/>
              <a:gd name="connsiteX7" fmla="*/ 0 w 5710238"/>
              <a:gd name="connsiteY7" fmla="*/ 319405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0238" h="6858001">
                <a:moveTo>
                  <a:pt x="0" y="3663951"/>
                </a:moveTo>
                <a:lnTo>
                  <a:pt x="5710238" y="3663951"/>
                </a:lnTo>
                <a:lnTo>
                  <a:pt x="5710238" y="6858001"/>
                </a:lnTo>
                <a:lnTo>
                  <a:pt x="0" y="6858001"/>
                </a:lnTo>
                <a:close/>
                <a:moveTo>
                  <a:pt x="0" y="0"/>
                </a:moveTo>
                <a:lnTo>
                  <a:pt x="5710238" y="0"/>
                </a:lnTo>
                <a:lnTo>
                  <a:pt x="5710238" y="3194050"/>
                </a:lnTo>
                <a:lnTo>
                  <a:pt x="0" y="31940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9900" y="3429000"/>
            <a:ext cx="11252200" cy="3429000"/>
          </a:xfrm>
          <a:custGeom>
            <a:avLst/>
            <a:gdLst>
              <a:gd name="connsiteX0" fmla="*/ 0 w 10896535"/>
              <a:gd name="connsiteY0" fmla="*/ 0 h 3387460"/>
              <a:gd name="connsiteX1" fmla="*/ 10896535 w 10896535"/>
              <a:gd name="connsiteY1" fmla="*/ 0 h 3387460"/>
              <a:gd name="connsiteX2" fmla="*/ 10896535 w 10896535"/>
              <a:gd name="connsiteY2" fmla="*/ 3387460 h 3387460"/>
              <a:gd name="connsiteX3" fmla="*/ 0 w 10896535"/>
              <a:gd name="connsiteY3" fmla="*/ 3387460 h 338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96535" h="3387460">
                <a:moveTo>
                  <a:pt x="0" y="0"/>
                </a:moveTo>
                <a:lnTo>
                  <a:pt x="10896535" y="0"/>
                </a:lnTo>
                <a:lnTo>
                  <a:pt x="10896535" y="3387460"/>
                </a:lnTo>
                <a:lnTo>
                  <a:pt x="0" y="338746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73533" y="649748"/>
            <a:ext cx="3226578" cy="3192706"/>
          </a:xfrm>
          <a:custGeom>
            <a:avLst/>
            <a:gdLst>
              <a:gd name="connsiteX0" fmla="*/ 1490068 w 3005273"/>
              <a:gd name="connsiteY0" fmla="*/ 35 h 2973724"/>
              <a:gd name="connsiteX1" fmla="*/ 2207531 w 3005273"/>
              <a:gd name="connsiteY1" fmla="*/ 185509 h 2973724"/>
              <a:gd name="connsiteX2" fmla="*/ 2829341 w 3005273"/>
              <a:gd name="connsiteY2" fmla="*/ 2205488 h 2973724"/>
              <a:gd name="connsiteX3" fmla="*/ 797742 w 3005273"/>
              <a:gd name="connsiteY3" fmla="*/ 2788216 h 2973724"/>
              <a:gd name="connsiteX4" fmla="*/ 175932 w 3005273"/>
              <a:gd name="connsiteY4" fmla="*/ 768236 h 2973724"/>
              <a:gd name="connsiteX5" fmla="*/ 1490068 w 3005273"/>
              <a:gd name="connsiteY5" fmla="*/ 35 h 29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5273" h="2973724">
                <a:moveTo>
                  <a:pt x="1490068" y="35"/>
                </a:moveTo>
                <a:cubicBezTo>
                  <a:pt x="1732311" y="1691"/>
                  <a:pt x="1978557" y="61482"/>
                  <a:pt x="2207531" y="185509"/>
                </a:cubicBezTo>
                <a:cubicBezTo>
                  <a:pt x="2940250" y="582395"/>
                  <a:pt x="3218644" y="1486771"/>
                  <a:pt x="2829341" y="2205488"/>
                </a:cubicBezTo>
                <a:cubicBezTo>
                  <a:pt x="2440039" y="2924206"/>
                  <a:pt x="1530461" y="3185102"/>
                  <a:pt x="797742" y="2788216"/>
                </a:cubicBezTo>
                <a:cubicBezTo>
                  <a:pt x="65023" y="2391329"/>
                  <a:pt x="-213370" y="1486954"/>
                  <a:pt x="175932" y="768236"/>
                </a:cubicBezTo>
                <a:cubicBezTo>
                  <a:pt x="443578" y="274118"/>
                  <a:pt x="957135" y="-3609"/>
                  <a:pt x="1490068" y="35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482711" y="649748"/>
            <a:ext cx="3226578" cy="3192706"/>
          </a:xfrm>
          <a:custGeom>
            <a:avLst/>
            <a:gdLst>
              <a:gd name="connsiteX0" fmla="*/ 1490068 w 3005273"/>
              <a:gd name="connsiteY0" fmla="*/ 35 h 2973724"/>
              <a:gd name="connsiteX1" fmla="*/ 2207531 w 3005273"/>
              <a:gd name="connsiteY1" fmla="*/ 185509 h 2973724"/>
              <a:gd name="connsiteX2" fmla="*/ 2829341 w 3005273"/>
              <a:gd name="connsiteY2" fmla="*/ 2205488 h 2973724"/>
              <a:gd name="connsiteX3" fmla="*/ 797742 w 3005273"/>
              <a:gd name="connsiteY3" fmla="*/ 2788216 h 2973724"/>
              <a:gd name="connsiteX4" fmla="*/ 175932 w 3005273"/>
              <a:gd name="connsiteY4" fmla="*/ 768236 h 2973724"/>
              <a:gd name="connsiteX5" fmla="*/ 1490068 w 3005273"/>
              <a:gd name="connsiteY5" fmla="*/ 35 h 29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5273" h="2973724">
                <a:moveTo>
                  <a:pt x="1490068" y="35"/>
                </a:moveTo>
                <a:cubicBezTo>
                  <a:pt x="1732311" y="1691"/>
                  <a:pt x="1978557" y="61482"/>
                  <a:pt x="2207531" y="185509"/>
                </a:cubicBezTo>
                <a:cubicBezTo>
                  <a:pt x="2940250" y="582395"/>
                  <a:pt x="3218644" y="1486771"/>
                  <a:pt x="2829341" y="2205488"/>
                </a:cubicBezTo>
                <a:cubicBezTo>
                  <a:pt x="2440039" y="2924206"/>
                  <a:pt x="1530461" y="3185102"/>
                  <a:pt x="797742" y="2788216"/>
                </a:cubicBezTo>
                <a:cubicBezTo>
                  <a:pt x="65023" y="2391329"/>
                  <a:pt x="-213370" y="1486954"/>
                  <a:pt x="175932" y="768236"/>
                </a:cubicBezTo>
                <a:cubicBezTo>
                  <a:pt x="443578" y="274118"/>
                  <a:pt x="957134" y="-3609"/>
                  <a:pt x="1490068" y="35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179189" y="649748"/>
            <a:ext cx="3226578" cy="3192706"/>
          </a:xfrm>
          <a:custGeom>
            <a:avLst/>
            <a:gdLst>
              <a:gd name="connsiteX0" fmla="*/ 1490068 w 3005273"/>
              <a:gd name="connsiteY0" fmla="*/ 35 h 2973724"/>
              <a:gd name="connsiteX1" fmla="*/ 2207531 w 3005273"/>
              <a:gd name="connsiteY1" fmla="*/ 185509 h 2973724"/>
              <a:gd name="connsiteX2" fmla="*/ 2829341 w 3005273"/>
              <a:gd name="connsiteY2" fmla="*/ 2205488 h 2973724"/>
              <a:gd name="connsiteX3" fmla="*/ 797742 w 3005273"/>
              <a:gd name="connsiteY3" fmla="*/ 2788216 h 2973724"/>
              <a:gd name="connsiteX4" fmla="*/ 175932 w 3005273"/>
              <a:gd name="connsiteY4" fmla="*/ 768236 h 2973724"/>
              <a:gd name="connsiteX5" fmla="*/ 1490068 w 3005273"/>
              <a:gd name="connsiteY5" fmla="*/ 35 h 29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5273" h="2973724">
                <a:moveTo>
                  <a:pt x="1490068" y="35"/>
                </a:moveTo>
                <a:cubicBezTo>
                  <a:pt x="1732310" y="1691"/>
                  <a:pt x="1978556" y="61482"/>
                  <a:pt x="2207531" y="185509"/>
                </a:cubicBezTo>
                <a:cubicBezTo>
                  <a:pt x="2940250" y="582395"/>
                  <a:pt x="3218644" y="1486771"/>
                  <a:pt x="2829341" y="2205488"/>
                </a:cubicBezTo>
                <a:cubicBezTo>
                  <a:pt x="2440038" y="2924206"/>
                  <a:pt x="1530461" y="3185102"/>
                  <a:pt x="797742" y="2788216"/>
                </a:cubicBezTo>
                <a:cubicBezTo>
                  <a:pt x="65023" y="2391329"/>
                  <a:pt x="-213370" y="1486954"/>
                  <a:pt x="175932" y="768236"/>
                </a:cubicBezTo>
                <a:cubicBezTo>
                  <a:pt x="443578" y="274118"/>
                  <a:pt x="957134" y="-3609"/>
                  <a:pt x="1490068" y="35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1"/>
          </p:nvPr>
        </p:nvSpPr>
        <p:spPr>
          <a:xfrm>
            <a:off x="759265" y="1574869"/>
            <a:ext cx="2143955" cy="4643568"/>
          </a:xfrm>
          <a:custGeom>
            <a:avLst/>
            <a:gdLst>
              <a:gd name="connsiteX0" fmla="*/ 789411 w 6663269"/>
              <a:gd name="connsiteY0" fmla="*/ 0 h 14435655"/>
              <a:gd name="connsiteX1" fmla="*/ 981125 w 6663269"/>
              <a:gd name="connsiteY1" fmla="*/ 0 h 14435655"/>
              <a:gd name="connsiteX2" fmla="*/ 1365358 w 6663269"/>
              <a:gd name="connsiteY2" fmla="*/ 0 h 14435655"/>
              <a:gd name="connsiteX3" fmla="*/ 1408051 w 6663269"/>
              <a:gd name="connsiteY3" fmla="*/ 7250 h 14435655"/>
              <a:gd name="connsiteX4" fmla="*/ 1437049 w 6663269"/>
              <a:gd name="connsiteY4" fmla="*/ 20945 h 14435655"/>
              <a:gd name="connsiteX5" fmla="*/ 1450743 w 6663269"/>
              <a:gd name="connsiteY5" fmla="*/ 49945 h 14435655"/>
              <a:gd name="connsiteX6" fmla="*/ 1465243 w 6663269"/>
              <a:gd name="connsiteY6" fmla="*/ 92640 h 14435655"/>
              <a:gd name="connsiteX7" fmla="*/ 1465243 w 6663269"/>
              <a:gd name="connsiteY7" fmla="*/ 156279 h 14435655"/>
              <a:gd name="connsiteX8" fmla="*/ 1472492 w 6663269"/>
              <a:gd name="connsiteY8" fmla="*/ 220724 h 14435655"/>
              <a:gd name="connsiteX9" fmla="*/ 1493436 w 6663269"/>
              <a:gd name="connsiteY9" fmla="*/ 277113 h 14435655"/>
              <a:gd name="connsiteX10" fmla="*/ 1521629 w 6663269"/>
              <a:gd name="connsiteY10" fmla="*/ 334308 h 14435655"/>
              <a:gd name="connsiteX11" fmla="*/ 1550628 w 6663269"/>
              <a:gd name="connsiteY11" fmla="*/ 383447 h 14435655"/>
              <a:gd name="connsiteX12" fmla="*/ 1593321 w 6663269"/>
              <a:gd name="connsiteY12" fmla="*/ 426142 h 14435655"/>
              <a:gd name="connsiteX13" fmla="*/ 1643263 w 6663269"/>
              <a:gd name="connsiteY13" fmla="*/ 462392 h 14435655"/>
              <a:gd name="connsiteX14" fmla="*/ 1692399 w 6663269"/>
              <a:gd name="connsiteY14" fmla="*/ 490587 h 14435655"/>
              <a:gd name="connsiteX15" fmla="*/ 1749591 w 6663269"/>
              <a:gd name="connsiteY15" fmla="*/ 511531 h 14435655"/>
              <a:gd name="connsiteX16" fmla="*/ 1813228 w 6663269"/>
              <a:gd name="connsiteY16" fmla="*/ 526032 h 14435655"/>
              <a:gd name="connsiteX17" fmla="*/ 1920362 w 6663269"/>
              <a:gd name="connsiteY17" fmla="*/ 533282 h 14435655"/>
              <a:gd name="connsiteX18" fmla="*/ 4742907 w 6663269"/>
              <a:gd name="connsiteY18" fmla="*/ 526032 h 14435655"/>
              <a:gd name="connsiteX19" fmla="*/ 4821043 w 6663269"/>
              <a:gd name="connsiteY19" fmla="*/ 526032 h 14435655"/>
              <a:gd name="connsiteX20" fmla="*/ 4899179 w 6663269"/>
              <a:gd name="connsiteY20" fmla="*/ 511531 h 14435655"/>
              <a:gd name="connsiteX21" fmla="*/ 4963621 w 6663269"/>
              <a:gd name="connsiteY21" fmla="*/ 497837 h 14435655"/>
              <a:gd name="connsiteX22" fmla="*/ 5013563 w 6663269"/>
              <a:gd name="connsiteY22" fmla="*/ 468837 h 14435655"/>
              <a:gd name="connsiteX23" fmla="*/ 5062699 w 6663269"/>
              <a:gd name="connsiteY23" fmla="*/ 433392 h 14435655"/>
              <a:gd name="connsiteX24" fmla="*/ 5105393 w 6663269"/>
              <a:gd name="connsiteY24" fmla="*/ 390697 h 14435655"/>
              <a:gd name="connsiteX25" fmla="*/ 5141641 w 6663269"/>
              <a:gd name="connsiteY25" fmla="*/ 341558 h 14435655"/>
              <a:gd name="connsiteX26" fmla="*/ 5162585 w 6663269"/>
              <a:gd name="connsiteY26" fmla="*/ 291613 h 14435655"/>
              <a:gd name="connsiteX27" fmla="*/ 5184333 w 6663269"/>
              <a:gd name="connsiteY27" fmla="*/ 234418 h 14435655"/>
              <a:gd name="connsiteX28" fmla="*/ 5198027 w 6663269"/>
              <a:gd name="connsiteY28" fmla="*/ 170779 h 14435655"/>
              <a:gd name="connsiteX29" fmla="*/ 5205277 w 6663269"/>
              <a:gd name="connsiteY29" fmla="*/ 85390 h 14435655"/>
              <a:gd name="connsiteX30" fmla="*/ 5212525 w 6663269"/>
              <a:gd name="connsiteY30" fmla="*/ 49945 h 14435655"/>
              <a:gd name="connsiteX31" fmla="*/ 5226221 w 6663269"/>
              <a:gd name="connsiteY31" fmla="*/ 20945 h 14435655"/>
              <a:gd name="connsiteX32" fmla="*/ 5255219 w 6663269"/>
              <a:gd name="connsiteY32" fmla="*/ 7250 h 14435655"/>
              <a:gd name="connsiteX33" fmla="*/ 5297911 w 6663269"/>
              <a:gd name="connsiteY33" fmla="*/ 0 h 14435655"/>
              <a:gd name="connsiteX34" fmla="*/ 5674895 w 6663269"/>
              <a:gd name="connsiteY34" fmla="*/ 0 h 14435655"/>
              <a:gd name="connsiteX35" fmla="*/ 5859359 w 6663269"/>
              <a:gd name="connsiteY35" fmla="*/ 0 h 14435655"/>
              <a:gd name="connsiteX36" fmla="*/ 6044629 w 6663269"/>
              <a:gd name="connsiteY36" fmla="*/ 14500 h 14435655"/>
              <a:gd name="connsiteX37" fmla="*/ 6108265 w 6663269"/>
              <a:gd name="connsiteY37" fmla="*/ 20945 h 14435655"/>
              <a:gd name="connsiteX38" fmla="*/ 6172707 w 6663269"/>
              <a:gd name="connsiteY38" fmla="*/ 35445 h 14435655"/>
              <a:gd name="connsiteX39" fmla="*/ 6229093 w 6663269"/>
              <a:gd name="connsiteY39" fmla="*/ 49945 h 14435655"/>
              <a:gd name="connsiteX40" fmla="*/ 6286285 w 6663269"/>
              <a:gd name="connsiteY40" fmla="*/ 70890 h 14435655"/>
              <a:gd name="connsiteX41" fmla="*/ 6343477 w 6663269"/>
              <a:gd name="connsiteY41" fmla="*/ 99890 h 14435655"/>
              <a:gd name="connsiteX42" fmla="*/ 6386171 w 6663269"/>
              <a:gd name="connsiteY42" fmla="*/ 128084 h 14435655"/>
              <a:gd name="connsiteX43" fmla="*/ 6435307 w 6663269"/>
              <a:gd name="connsiteY43" fmla="*/ 163529 h 14435655"/>
              <a:gd name="connsiteX44" fmla="*/ 6471555 w 6663269"/>
              <a:gd name="connsiteY44" fmla="*/ 206224 h 14435655"/>
              <a:gd name="connsiteX45" fmla="*/ 6514249 w 6663269"/>
              <a:gd name="connsiteY45" fmla="*/ 248919 h 14435655"/>
              <a:gd name="connsiteX46" fmla="*/ 6542441 w 6663269"/>
              <a:gd name="connsiteY46" fmla="*/ 291613 h 14435655"/>
              <a:gd name="connsiteX47" fmla="*/ 6570635 w 6663269"/>
              <a:gd name="connsiteY47" fmla="*/ 341558 h 14435655"/>
              <a:gd name="connsiteX48" fmla="*/ 6599633 w 6663269"/>
              <a:gd name="connsiteY48" fmla="*/ 397947 h 14435655"/>
              <a:gd name="connsiteX49" fmla="*/ 6620577 w 6663269"/>
              <a:gd name="connsiteY49" fmla="*/ 455142 h 14435655"/>
              <a:gd name="connsiteX50" fmla="*/ 6635077 w 6663269"/>
              <a:gd name="connsiteY50" fmla="*/ 511531 h 14435655"/>
              <a:gd name="connsiteX51" fmla="*/ 6648769 w 6663269"/>
              <a:gd name="connsiteY51" fmla="*/ 575976 h 14435655"/>
              <a:gd name="connsiteX52" fmla="*/ 6656021 w 6663269"/>
              <a:gd name="connsiteY52" fmla="*/ 639616 h 14435655"/>
              <a:gd name="connsiteX53" fmla="*/ 6663269 w 6663269"/>
              <a:gd name="connsiteY53" fmla="*/ 753200 h 14435655"/>
              <a:gd name="connsiteX54" fmla="*/ 6663269 w 6663269"/>
              <a:gd name="connsiteY54" fmla="*/ 860339 h 14435655"/>
              <a:gd name="connsiteX55" fmla="*/ 6663269 w 6663269"/>
              <a:gd name="connsiteY55" fmla="*/ 13575316 h 14435655"/>
              <a:gd name="connsiteX56" fmla="*/ 6663269 w 6663269"/>
              <a:gd name="connsiteY56" fmla="*/ 13738845 h 14435655"/>
              <a:gd name="connsiteX57" fmla="*/ 6648769 w 6663269"/>
              <a:gd name="connsiteY57" fmla="*/ 13816984 h 14435655"/>
              <a:gd name="connsiteX58" fmla="*/ 6642325 w 6663269"/>
              <a:gd name="connsiteY58" fmla="*/ 13902374 h 14435655"/>
              <a:gd name="connsiteX59" fmla="*/ 6613327 w 6663269"/>
              <a:gd name="connsiteY59" fmla="*/ 14002264 h 14435655"/>
              <a:gd name="connsiteX60" fmla="*/ 6570635 w 6663269"/>
              <a:gd name="connsiteY60" fmla="*/ 14101348 h 14435655"/>
              <a:gd name="connsiteX61" fmla="*/ 6514249 w 6663269"/>
              <a:gd name="connsiteY61" fmla="*/ 14186737 h 14435655"/>
              <a:gd name="connsiteX62" fmla="*/ 6442557 w 6663269"/>
              <a:gd name="connsiteY62" fmla="*/ 14257626 h 14435655"/>
              <a:gd name="connsiteX63" fmla="*/ 6364421 w 6663269"/>
              <a:gd name="connsiteY63" fmla="*/ 14322071 h 14435655"/>
              <a:gd name="connsiteX64" fmla="*/ 6271787 w 6663269"/>
              <a:gd name="connsiteY64" fmla="*/ 14372016 h 14435655"/>
              <a:gd name="connsiteX65" fmla="*/ 6172707 w 6663269"/>
              <a:gd name="connsiteY65" fmla="*/ 14407461 h 14435655"/>
              <a:gd name="connsiteX66" fmla="*/ 6065573 w 6663269"/>
              <a:gd name="connsiteY66" fmla="*/ 14421155 h 14435655"/>
              <a:gd name="connsiteX67" fmla="*/ 5959245 w 6663269"/>
              <a:gd name="connsiteY67" fmla="*/ 14435655 h 14435655"/>
              <a:gd name="connsiteX68" fmla="*/ 5845665 w 6663269"/>
              <a:gd name="connsiteY68" fmla="*/ 14435655 h 14435655"/>
              <a:gd name="connsiteX69" fmla="*/ 796660 w 6663269"/>
              <a:gd name="connsiteY69" fmla="*/ 14435655 h 14435655"/>
              <a:gd name="connsiteX70" fmla="*/ 654083 w 6663269"/>
              <a:gd name="connsiteY70" fmla="*/ 14428405 h 14435655"/>
              <a:gd name="connsiteX71" fmla="*/ 583197 w 6663269"/>
              <a:gd name="connsiteY71" fmla="*/ 14421155 h 14435655"/>
              <a:gd name="connsiteX72" fmla="*/ 519561 w 6663269"/>
              <a:gd name="connsiteY72" fmla="*/ 14407461 h 14435655"/>
              <a:gd name="connsiteX73" fmla="*/ 412427 w 6663269"/>
              <a:gd name="connsiteY73" fmla="*/ 14378461 h 14435655"/>
              <a:gd name="connsiteX74" fmla="*/ 319792 w 6663269"/>
              <a:gd name="connsiteY74" fmla="*/ 14329321 h 14435655"/>
              <a:gd name="connsiteX75" fmla="*/ 234407 w 6663269"/>
              <a:gd name="connsiteY75" fmla="*/ 14272127 h 14435655"/>
              <a:gd name="connsiteX76" fmla="*/ 163521 w 6663269"/>
              <a:gd name="connsiteY76" fmla="*/ 14208487 h 14435655"/>
              <a:gd name="connsiteX77" fmla="*/ 106329 w 6663269"/>
              <a:gd name="connsiteY77" fmla="*/ 14123098 h 14435655"/>
              <a:gd name="connsiteX78" fmla="*/ 63636 w 6663269"/>
              <a:gd name="connsiteY78" fmla="*/ 14037708 h 14435655"/>
              <a:gd name="connsiteX79" fmla="*/ 28193 w 6663269"/>
              <a:gd name="connsiteY79" fmla="*/ 13937819 h 14435655"/>
              <a:gd name="connsiteX80" fmla="*/ 14499 w 6663269"/>
              <a:gd name="connsiteY80" fmla="*/ 13824235 h 14435655"/>
              <a:gd name="connsiteX81" fmla="*/ 0 w 6663269"/>
              <a:gd name="connsiteY81" fmla="*/ 13653456 h 14435655"/>
              <a:gd name="connsiteX82" fmla="*/ 0 w 6663269"/>
              <a:gd name="connsiteY82" fmla="*/ 13489927 h 14435655"/>
              <a:gd name="connsiteX83" fmla="*/ 0 w 6663269"/>
              <a:gd name="connsiteY83" fmla="*/ 7221050 h 14435655"/>
              <a:gd name="connsiteX84" fmla="*/ 0 w 6663269"/>
              <a:gd name="connsiteY84" fmla="*/ 888534 h 14435655"/>
              <a:gd name="connsiteX85" fmla="*/ 7250 w 6663269"/>
              <a:gd name="connsiteY85" fmla="*/ 704061 h 14435655"/>
              <a:gd name="connsiteX86" fmla="*/ 14499 w 6663269"/>
              <a:gd name="connsiteY86" fmla="*/ 611421 h 14435655"/>
              <a:gd name="connsiteX87" fmla="*/ 28193 w 6663269"/>
              <a:gd name="connsiteY87" fmla="*/ 526032 h 14435655"/>
              <a:gd name="connsiteX88" fmla="*/ 57192 w 6663269"/>
              <a:gd name="connsiteY88" fmla="*/ 419698 h 14435655"/>
              <a:gd name="connsiteX89" fmla="*/ 99885 w 6663269"/>
              <a:gd name="connsiteY89" fmla="*/ 327058 h 14435655"/>
              <a:gd name="connsiteX90" fmla="*/ 156271 w 6663269"/>
              <a:gd name="connsiteY90" fmla="*/ 241669 h 14435655"/>
              <a:gd name="connsiteX91" fmla="*/ 220713 w 6663269"/>
              <a:gd name="connsiteY91" fmla="*/ 170779 h 14435655"/>
              <a:gd name="connsiteX92" fmla="*/ 298848 w 6663269"/>
              <a:gd name="connsiteY92" fmla="*/ 106334 h 14435655"/>
              <a:gd name="connsiteX93" fmla="*/ 348791 w 6663269"/>
              <a:gd name="connsiteY93" fmla="*/ 85390 h 14435655"/>
              <a:gd name="connsiteX94" fmla="*/ 391483 w 6663269"/>
              <a:gd name="connsiteY94" fmla="*/ 63640 h 14435655"/>
              <a:gd name="connsiteX95" fmla="*/ 440620 w 6663269"/>
              <a:gd name="connsiteY95" fmla="*/ 42695 h 14435655"/>
              <a:gd name="connsiteX96" fmla="*/ 490562 w 6663269"/>
              <a:gd name="connsiteY96" fmla="*/ 28195 h 14435655"/>
              <a:gd name="connsiteX97" fmla="*/ 547754 w 6663269"/>
              <a:gd name="connsiteY97" fmla="*/ 20945 h 14435655"/>
              <a:gd name="connsiteX98" fmla="*/ 597697 w 6663269"/>
              <a:gd name="connsiteY98" fmla="*/ 14500 h 14435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663269" h="14435655">
                <a:moveTo>
                  <a:pt x="789411" y="0"/>
                </a:moveTo>
                <a:lnTo>
                  <a:pt x="981125" y="0"/>
                </a:lnTo>
                <a:lnTo>
                  <a:pt x="1365358" y="0"/>
                </a:lnTo>
                <a:lnTo>
                  <a:pt x="1408051" y="7250"/>
                </a:lnTo>
                <a:lnTo>
                  <a:pt x="1437049" y="20945"/>
                </a:lnTo>
                <a:lnTo>
                  <a:pt x="1450743" y="49945"/>
                </a:lnTo>
                <a:lnTo>
                  <a:pt x="1465243" y="92640"/>
                </a:lnTo>
                <a:lnTo>
                  <a:pt x="1465243" y="156279"/>
                </a:lnTo>
                <a:lnTo>
                  <a:pt x="1472492" y="220724"/>
                </a:lnTo>
                <a:lnTo>
                  <a:pt x="1493436" y="277113"/>
                </a:lnTo>
                <a:lnTo>
                  <a:pt x="1521629" y="334308"/>
                </a:lnTo>
                <a:lnTo>
                  <a:pt x="1550628" y="383447"/>
                </a:lnTo>
                <a:lnTo>
                  <a:pt x="1593321" y="426142"/>
                </a:lnTo>
                <a:lnTo>
                  <a:pt x="1643263" y="462392"/>
                </a:lnTo>
                <a:lnTo>
                  <a:pt x="1692399" y="490587"/>
                </a:lnTo>
                <a:lnTo>
                  <a:pt x="1749591" y="511531"/>
                </a:lnTo>
                <a:lnTo>
                  <a:pt x="1813228" y="526032"/>
                </a:lnTo>
                <a:lnTo>
                  <a:pt x="1920362" y="533282"/>
                </a:lnTo>
                <a:lnTo>
                  <a:pt x="4742907" y="526032"/>
                </a:lnTo>
                <a:lnTo>
                  <a:pt x="4821043" y="526032"/>
                </a:lnTo>
                <a:lnTo>
                  <a:pt x="4899179" y="511531"/>
                </a:lnTo>
                <a:lnTo>
                  <a:pt x="4963621" y="497837"/>
                </a:lnTo>
                <a:lnTo>
                  <a:pt x="5013563" y="468837"/>
                </a:lnTo>
                <a:lnTo>
                  <a:pt x="5062699" y="433392"/>
                </a:lnTo>
                <a:lnTo>
                  <a:pt x="5105393" y="390697"/>
                </a:lnTo>
                <a:lnTo>
                  <a:pt x="5141641" y="341558"/>
                </a:lnTo>
                <a:lnTo>
                  <a:pt x="5162585" y="291613"/>
                </a:lnTo>
                <a:lnTo>
                  <a:pt x="5184333" y="234418"/>
                </a:lnTo>
                <a:lnTo>
                  <a:pt x="5198027" y="170779"/>
                </a:lnTo>
                <a:lnTo>
                  <a:pt x="5205277" y="85390"/>
                </a:lnTo>
                <a:lnTo>
                  <a:pt x="5212525" y="49945"/>
                </a:lnTo>
                <a:lnTo>
                  <a:pt x="5226221" y="20945"/>
                </a:lnTo>
                <a:lnTo>
                  <a:pt x="5255219" y="7250"/>
                </a:lnTo>
                <a:lnTo>
                  <a:pt x="5297911" y="0"/>
                </a:lnTo>
                <a:lnTo>
                  <a:pt x="5674895" y="0"/>
                </a:lnTo>
                <a:lnTo>
                  <a:pt x="5859359" y="0"/>
                </a:lnTo>
                <a:lnTo>
                  <a:pt x="6044629" y="14500"/>
                </a:lnTo>
                <a:lnTo>
                  <a:pt x="6108265" y="20945"/>
                </a:lnTo>
                <a:lnTo>
                  <a:pt x="6172707" y="35445"/>
                </a:lnTo>
                <a:lnTo>
                  <a:pt x="6229093" y="49945"/>
                </a:lnTo>
                <a:lnTo>
                  <a:pt x="6286285" y="70890"/>
                </a:lnTo>
                <a:lnTo>
                  <a:pt x="6343477" y="99890"/>
                </a:lnTo>
                <a:lnTo>
                  <a:pt x="6386171" y="128084"/>
                </a:lnTo>
                <a:lnTo>
                  <a:pt x="6435307" y="163529"/>
                </a:lnTo>
                <a:lnTo>
                  <a:pt x="6471555" y="206224"/>
                </a:lnTo>
                <a:lnTo>
                  <a:pt x="6514249" y="248919"/>
                </a:lnTo>
                <a:lnTo>
                  <a:pt x="6542441" y="291613"/>
                </a:lnTo>
                <a:lnTo>
                  <a:pt x="6570635" y="341558"/>
                </a:lnTo>
                <a:lnTo>
                  <a:pt x="6599633" y="397947"/>
                </a:lnTo>
                <a:lnTo>
                  <a:pt x="6620577" y="455142"/>
                </a:lnTo>
                <a:lnTo>
                  <a:pt x="6635077" y="511531"/>
                </a:lnTo>
                <a:lnTo>
                  <a:pt x="6648769" y="575976"/>
                </a:lnTo>
                <a:lnTo>
                  <a:pt x="6656021" y="639616"/>
                </a:lnTo>
                <a:lnTo>
                  <a:pt x="6663269" y="753200"/>
                </a:lnTo>
                <a:lnTo>
                  <a:pt x="6663269" y="860339"/>
                </a:lnTo>
                <a:lnTo>
                  <a:pt x="6663269" y="13575316"/>
                </a:lnTo>
                <a:lnTo>
                  <a:pt x="6663269" y="13738845"/>
                </a:lnTo>
                <a:lnTo>
                  <a:pt x="6648769" y="13816984"/>
                </a:lnTo>
                <a:lnTo>
                  <a:pt x="6642325" y="13902374"/>
                </a:lnTo>
                <a:lnTo>
                  <a:pt x="6613327" y="14002264"/>
                </a:lnTo>
                <a:lnTo>
                  <a:pt x="6570635" y="14101348"/>
                </a:lnTo>
                <a:lnTo>
                  <a:pt x="6514249" y="14186737"/>
                </a:lnTo>
                <a:lnTo>
                  <a:pt x="6442557" y="14257626"/>
                </a:lnTo>
                <a:lnTo>
                  <a:pt x="6364421" y="14322071"/>
                </a:lnTo>
                <a:lnTo>
                  <a:pt x="6271787" y="14372016"/>
                </a:lnTo>
                <a:lnTo>
                  <a:pt x="6172707" y="14407461"/>
                </a:lnTo>
                <a:lnTo>
                  <a:pt x="6065573" y="14421155"/>
                </a:lnTo>
                <a:lnTo>
                  <a:pt x="5959245" y="14435655"/>
                </a:lnTo>
                <a:lnTo>
                  <a:pt x="5845665" y="14435655"/>
                </a:lnTo>
                <a:lnTo>
                  <a:pt x="796660" y="14435655"/>
                </a:lnTo>
                <a:lnTo>
                  <a:pt x="654083" y="14428405"/>
                </a:lnTo>
                <a:lnTo>
                  <a:pt x="583197" y="14421155"/>
                </a:lnTo>
                <a:lnTo>
                  <a:pt x="519561" y="14407461"/>
                </a:lnTo>
                <a:lnTo>
                  <a:pt x="412427" y="14378461"/>
                </a:lnTo>
                <a:lnTo>
                  <a:pt x="319792" y="14329321"/>
                </a:lnTo>
                <a:lnTo>
                  <a:pt x="234407" y="14272127"/>
                </a:lnTo>
                <a:lnTo>
                  <a:pt x="163521" y="14208487"/>
                </a:lnTo>
                <a:lnTo>
                  <a:pt x="106329" y="14123098"/>
                </a:lnTo>
                <a:lnTo>
                  <a:pt x="63636" y="14037708"/>
                </a:lnTo>
                <a:lnTo>
                  <a:pt x="28193" y="13937819"/>
                </a:lnTo>
                <a:lnTo>
                  <a:pt x="14499" y="13824235"/>
                </a:lnTo>
                <a:lnTo>
                  <a:pt x="0" y="13653456"/>
                </a:lnTo>
                <a:lnTo>
                  <a:pt x="0" y="13489927"/>
                </a:lnTo>
                <a:lnTo>
                  <a:pt x="0" y="7221050"/>
                </a:lnTo>
                <a:lnTo>
                  <a:pt x="0" y="888534"/>
                </a:lnTo>
                <a:lnTo>
                  <a:pt x="7250" y="704061"/>
                </a:lnTo>
                <a:lnTo>
                  <a:pt x="14499" y="611421"/>
                </a:lnTo>
                <a:lnTo>
                  <a:pt x="28193" y="526032"/>
                </a:lnTo>
                <a:lnTo>
                  <a:pt x="57192" y="419698"/>
                </a:lnTo>
                <a:lnTo>
                  <a:pt x="99885" y="327058"/>
                </a:lnTo>
                <a:lnTo>
                  <a:pt x="156271" y="241669"/>
                </a:lnTo>
                <a:lnTo>
                  <a:pt x="220713" y="170779"/>
                </a:lnTo>
                <a:lnTo>
                  <a:pt x="298848" y="106334"/>
                </a:lnTo>
                <a:lnTo>
                  <a:pt x="348791" y="85390"/>
                </a:lnTo>
                <a:lnTo>
                  <a:pt x="391483" y="63640"/>
                </a:lnTo>
                <a:lnTo>
                  <a:pt x="440620" y="42695"/>
                </a:lnTo>
                <a:lnTo>
                  <a:pt x="490562" y="28195"/>
                </a:lnTo>
                <a:lnTo>
                  <a:pt x="547754" y="20945"/>
                </a:lnTo>
                <a:lnTo>
                  <a:pt x="597697" y="145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Picture Placeholder 35"/>
          <p:cNvSpPr>
            <a:spLocks noGrp="1"/>
          </p:cNvSpPr>
          <p:nvPr>
            <p:ph type="pic" sz="quarter" idx="12"/>
          </p:nvPr>
        </p:nvSpPr>
        <p:spPr>
          <a:xfrm>
            <a:off x="3708381" y="699105"/>
            <a:ext cx="2143955" cy="4643568"/>
          </a:xfrm>
          <a:custGeom>
            <a:avLst/>
            <a:gdLst>
              <a:gd name="connsiteX0" fmla="*/ 789411 w 6663269"/>
              <a:gd name="connsiteY0" fmla="*/ 0 h 14435655"/>
              <a:gd name="connsiteX1" fmla="*/ 981125 w 6663269"/>
              <a:gd name="connsiteY1" fmla="*/ 0 h 14435655"/>
              <a:gd name="connsiteX2" fmla="*/ 1365358 w 6663269"/>
              <a:gd name="connsiteY2" fmla="*/ 0 h 14435655"/>
              <a:gd name="connsiteX3" fmla="*/ 1408051 w 6663269"/>
              <a:gd name="connsiteY3" fmla="*/ 7250 h 14435655"/>
              <a:gd name="connsiteX4" fmla="*/ 1437049 w 6663269"/>
              <a:gd name="connsiteY4" fmla="*/ 20945 h 14435655"/>
              <a:gd name="connsiteX5" fmla="*/ 1450743 w 6663269"/>
              <a:gd name="connsiteY5" fmla="*/ 49945 h 14435655"/>
              <a:gd name="connsiteX6" fmla="*/ 1465243 w 6663269"/>
              <a:gd name="connsiteY6" fmla="*/ 92640 h 14435655"/>
              <a:gd name="connsiteX7" fmla="*/ 1465243 w 6663269"/>
              <a:gd name="connsiteY7" fmla="*/ 156279 h 14435655"/>
              <a:gd name="connsiteX8" fmla="*/ 1472492 w 6663269"/>
              <a:gd name="connsiteY8" fmla="*/ 220724 h 14435655"/>
              <a:gd name="connsiteX9" fmla="*/ 1493436 w 6663269"/>
              <a:gd name="connsiteY9" fmla="*/ 277113 h 14435655"/>
              <a:gd name="connsiteX10" fmla="*/ 1521629 w 6663269"/>
              <a:gd name="connsiteY10" fmla="*/ 334308 h 14435655"/>
              <a:gd name="connsiteX11" fmla="*/ 1550628 w 6663269"/>
              <a:gd name="connsiteY11" fmla="*/ 383447 h 14435655"/>
              <a:gd name="connsiteX12" fmla="*/ 1593321 w 6663269"/>
              <a:gd name="connsiteY12" fmla="*/ 426142 h 14435655"/>
              <a:gd name="connsiteX13" fmla="*/ 1643263 w 6663269"/>
              <a:gd name="connsiteY13" fmla="*/ 462392 h 14435655"/>
              <a:gd name="connsiteX14" fmla="*/ 1692399 w 6663269"/>
              <a:gd name="connsiteY14" fmla="*/ 490587 h 14435655"/>
              <a:gd name="connsiteX15" fmla="*/ 1749591 w 6663269"/>
              <a:gd name="connsiteY15" fmla="*/ 511531 h 14435655"/>
              <a:gd name="connsiteX16" fmla="*/ 1813228 w 6663269"/>
              <a:gd name="connsiteY16" fmla="*/ 526032 h 14435655"/>
              <a:gd name="connsiteX17" fmla="*/ 1920362 w 6663269"/>
              <a:gd name="connsiteY17" fmla="*/ 533282 h 14435655"/>
              <a:gd name="connsiteX18" fmla="*/ 4742907 w 6663269"/>
              <a:gd name="connsiteY18" fmla="*/ 526032 h 14435655"/>
              <a:gd name="connsiteX19" fmla="*/ 4821043 w 6663269"/>
              <a:gd name="connsiteY19" fmla="*/ 526032 h 14435655"/>
              <a:gd name="connsiteX20" fmla="*/ 4899179 w 6663269"/>
              <a:gd name="connsiteY20" fmla="*/ 511531 h 14435655"/>
              <a:gd name="connsiteX21" fmla="*/ 4963621 w 6663269"/>
              <a:gd name="connsiteY21" fmla="*/ 497837 h 14435655"/>
              <a:gd name="connsiteX22" fmla="*/ 5013563 w 6663269"/>
              <a:gd name="connsiteY22" fmla="*/ 468837 h 14435655"/>
              <a:gd name="connsiteX23" fmla="*/ 5062699 w 6663269"/>
              <a:gd name="connsiteY23" fmla="*/ 433392 h 14435655"/>
              <a:gd name="connsiteX24" fmla="*/ 5105393 w 6663269"/>
              <a:gd name="connsiteY24" fmla="*/ 390697 h 14435655"/>
              <a:gd name="connsiteX25" fmla="*/ 5141641 w 6663269"/>
              <a:gd name="connsiteY25" fmla="*/ 341558 h 14435655"/>
              <a:gd name="connsiteX26" fmla="*/ 5162585 w 6663269"/>
              <a:gd name="connsiteY26" fmla="*/ 291613 h 14435655"/>
              <a:gd name="connsiteX27" fmla="*/ 5184333 w 6663269"/>
              <a:gd name="connsiteY27" fmla="*/ 234418 h 14435655"/>
              <a:gd name="connsiteX28" fmla="*/ 5198027 w 6663269"/>
              <a:gd name="connsiteY28" fmla="*/ 170779 h 14435655"/>
              <a:gd name="connsiteX29" fmla="*/ 5205277 w 6663269"/>
              <a:gd name="connsiteY29" fmla="*/ 85390 h 14435655"/>
              <a:gd name="connsiteX30" fmla="*/ 5212525 w 6663269"/>
              <a:gd name="connsiteY30" fmla="*/ 49945 h 14435655"/>
              <a:gd name="connsiteX31" fmla="*/ 5226221 w 6663269"/>
              <a:gd name="connsiteY31" fmla="*/ 20945 h 14435655"/>
              <a:gd name="connsiteX32" fmla="*/ 5255219 w 6663269"/>
              <a:gd name="connsiteY32" fmla="*/ 7250 h 14435655"/>
              <a:gd name="connsiteX33" fmla="*/ 5297911 w 6663269"/>
              <a:gd name="connsiteY33" fmla="*/ 0 h 14435655"/>
              <a:gd name="connsiteX34" fmla="*/ 5674895 w 6663269"/>
              <a:gd name="connsiteY34" fmla="*/ 0 h 14435655"/>
              <a:gd name="connsiteX35" fmla="*/ 5859359 w 6663269"/>
              <a:gd name="connsiteY35" fmla="*/ 0 h 14435655"/>
              <a:gd name="connsiteX36" fmla="*/ 6044629 w 6663269"/>
              <a:gd name="connsiteY36" fmla="*/ 14500 h 14435655"/>
              <a:gd name="connsiteX37" fmla="*/ 6108265 w 6663269"/>
              <a:gd name="connsiteY37" fmla="*/ 20945 h 14435655"/>
              <a:gd name="connsiteX38" fmla="*/ 6172707 w 6663269"/>
              <a:gd name="connsiteY38" fmla="*/ 35445 h 14435655"/>
              <a:gd name="connsiteX39" fmla="*/ 6229093 w 6663269"/>
              <a:gd name="connsiteY39" fmla="*/ 49945 h 14435655"/>
              <a:gd name="connsiteX40" fmla="*/ 6286285 w 6663269"/>
              <a:gd name="connsiteY40" fmla="*/ 70890 h 14435655"/>
              <a:gd name="connsiteX41" fmla="*/ 6343477 w 6663269"/>
              <a:gd name="connsiteY41" fmla="*/ 99890 h 14435655"/>
              <a:gd name="connsiteX42" fmla="*/ 6386171 w 6663269"/>
              <a:gd name="connsiteY42" fmla="*/ 128084 h 14435655"/>
              <a:gd name="connsiteX43" fmla="*/ 6435307 w 6663269"/>
              <a:gd name="connsiteY43" fmla="*/ 163529 h 14435655"/>
              <a:gd name="connsiteX44" fmla="*/ 6471555 w 6663269"/>
              <a:gd name="connsiteY44" fmla="*/ 206224 h 14435655"/>
              <a:gd name="connsiteX45" fmla="*/ 6514249 w 6663269"/>
              <a:gd name="connsiteY45" fmla="*/ 248919 h 14435655"/>
              <a:gd name="connsiteX46" fmla="*/ 6542441 w 6663269"/>
              <a:gd name="connsiteY46" fmla="*/ 291613 h 14435655"/>
              <a:gd name="connsiteX47" fmla="*/ 6570635 w 6663269"/>
              <a:gd name="connsiteY47" fmla="*/ 341558 h 14435655"/>
              <a:gd name="connsiteX48" fmla="*/ 6599633 w 6663269"/>
              <a:gd name="connsiteY48" fmla="*/ 397947 h 14435655"/>
              <a:gd name="connsiteX49" fmla="*/ 6620577 w 6663269"/>
              <a:gd name="connsiteY49" fmla="*/ 455142 h 14435655"/>
              <a:gd name="connsiteX50" fmla="*/ 6635077 w 6663269"/>
              <a:gd name="connsiteY50" fmla="*/ 511531 h 14435655"/>
              <a:gd name="connsiteX51" fmla="*/ 6648769 w 6663269"/>
              <a:gd name="connsiteY51" fmla="*/ 575976 h 14435655"/>
              <a:gd name="connsiteX52" fmla="*/ 6656021 w 6663269"/>
              <a:gd name="connsiteY52" fmla="*/ 639616 h 14435655"/>
              <a:gd name="connsiteX53" fmla="*/ 6663269 w 6663269"/>
              <a:gd name="connsiteY53" fmla="*/ 753200 h 14435655"/>
              <a:gd name="connsiteX54" fmla="*/ 6663269 w 6663269"/>
              <a:gd name="connsiteY54" fmla="*/ 860339 h 14435655"/>
              <a:gd name="connsiteX55" fmla="*/ 6663269 w 6663269"/>
              <a:gd name="connsiteY55" fmla="*/ 13575316 h 14435655"/>
              <a:gd name="connsiteX56" fmla="*/ 6663269 w 6663269"/>
              <a:gd name="connsiteY56" fmla="*/ 13738845 h 14435655"/>
              <a:gd name="connsiteX57" fmla="*/ 6648769 w 6663269"/>
              <a:gd name="connsiteY57" fmla="*/ 13816984 h 14435655"/>
              <a:gd name="connsiteX58" fmla="*/ 6642325 w 6663269"/>
              <a:gd name="connsiteY58" fmla="*/ 13902374 h 14435655"/>
              <a:gd name="connsiteX59" fmla="*/ 6613327 w 6663269"/>
              <a:gd name="connsiteY59" fmla="*/ 14002264 h 14435655"/>
              <a:gd name="connsiteX60" fmla="*/ 6570635 w 6663269"/>
              <a:gd name="connsiteY60" fmla="*/ 14101348 h 14435655"/>
              <a:gd name="connsiteX61" fmla="*/ 6514249 w 6663269"/>
              <a:gd name="connsiteY61" fmla="*/ 14186737 h 14435655"/>
              <a:gd name="connsiteX62" fmla="*/ 6442557 w 6663269"/>
              <a:gd name="connsiteY62" fmla="*/ 14257626 h 14435655"/>
              <a:gd name="connsiteX63" fmla="*/ 6364421 w 6663269"/>
              <a:gd name="connsiteY63" fmla="*/ 14322071 h 14435655"/>
              <a:gd name="connsiteX64" fmla="*/ 6271787 w 6663269"/>
              <a:gd name="connsiteY64" fmla="*/ 14372016 h 14435655"/>
              <a:gd name="connsiteX65" fmla="*/ 6172707 w 6663269"/>
              <a:gd name="connsiteY65" fmla="*/ 14407461 h 14435655"/>
              <a:gd name="connsiteX66" fmla="*/ 6065573 w 6663269"/>
              <a:gd name="connsiteY66" fmla="*/ 14421155 h 14435655"/>
              <a:gd name="connsiteX67" fmla="*/ 5959245 w 6663269"/>
              <a:gd name="connsiteY67" fmla="*/ 14435655 h 14435655"/>
              <a:gd name="connsiteX68" fmla="*/ 5845665 w 6663269"/>
              <a:gd name="connsiteY68" fmla="*/ 14435655 h 14435655"/>
              <a:gd name="connsiteX69" fmla="*/ 796660 w 6663269"/>
              <a:gd name="connsiteY69" fmla="*/ 14435655 h 14435655"/>
              <a:gd name="connsiteX70" fmla="*/ 654083 w 6663269"/>
              <a:gd name="connsiteY70" fmla="*/ 14428405 h 14435655"/>
              <a:gd name="connsiteX71" fmla="*/ 583197 w 6663269"/>
              <a:gd name="connsiteY71" fmla="*/ 14421155 h 14435655"/>
              <a:gd name="connsiteX72" fmla="*/ 519561 w 6663269"/>
              <a:gd name="connsiteY72" fmla="*/ 14407461 h 14435655"/>
              <a:gd name="connsiteX73" fmla="*/ 412427 w 6663269"/>
              <a:gd name="connsiteY73" fmla="*/ 14378461 h 14435655"/>
              <a:gd name="connsiteX74" fmla="*/ 319792 w 6663269"/>
              <a:gd name="connsiteY74" fmla="*/ 14329321 h 14435655"/>
              <a:gd name="connsiteX75" fmla="*/ 234407 w 6663269"/>
              <a:gd name="connsiteY75" fmla="*/ 14272127 h 14435655"/>
              <a:gd name="connsiteX76" fmla="*/ 163521 w 6663269"/>
              <a:gd name="connsiteY76" fmla="*/ 14208487 h 14435655"/>
              <a:gd name="connsiteX77" fmla="*/ 106329 w 6663269"/>
              <a:gd name="connsiteY77" fmla="*/ 14123098 h 14435655"/>
              <a:gd name="connsiteX78" fmla="*/ 63636 w 6663269"/>
              <a:gd name="connsiteY78" fmla="*/ 14037708 h 14435655"/>
              <a:gd name="connsiteX79" fmla="*/ 28193 w 6663269"/>
              <a:gd name="connsiteY79" fmla="*/ 13937819 h 14435655"/>
              <a:gd name="connsiteX80" fmla="*/ 14499 w 6663269"/>
              <a:gd name="connsiteY80" fmla="*/ 13824235 h 14435655"/>
              <a:gd name="connsiteX81" fmla="*/ 0 w 6663269"/>
              <a:gd name="connsiteY81" fmla="*/ 13653456 h 14435655"/>
              <a:gd name="connsiteX82" fmla="*/ 0 w 6663269"/>
              <a:gd name="connsiteY82" fmla="*/ 13489927 h 14435655"/>
              <a:gd name="connsiteX83" fmla="*/ 0 w 6663269"/>
              <a:gd name="connsiteY83" fmla="*/ 7221050 h 14435655"/>
              <a:gd name="connsiteX84" fmla="*/ 0 w 6663269"/>
              <a:gd name="connsiteY84" fmla="*/ 888534 h 14435655"/>
              <a:gd name="connsiteX85" fmla="*/ 7250 w 6663269"/>
              <a:gd name="connsiteY85" fmla="*/ 704061 h 14435655"/>
              <a:gd name="connsiteX86" fmla="*/ 14499 w 6663269"/>
              <a:gd name="connsiteY86" fmla="*/ 611421 h 14435655"/>
              <a:gd name="connsiteX87" fmla="*/ 28193 w 6663269"/>
              <a:gd name="connsiteY87" fmla="*/ 526032 h 14435655"/>
              <a:gd name="connsiteX88" fmla="*/ 57192 w 6663269"/>
              <a:gd name="connsiteY88" fmla="*/ 419698 h 14435655"/>
              <a:gd name="connsiteX89" fmla="*/ 99885 w 6663269"/>
              <a:gd name="connsiteY89" fmla="*/ 327058 h 14435655"/>
              <a:gd name="connsiteX90" fmla="*/ 156271 w 6663269"/>
              <a:gd name="connsiteY90" fmla="*/ 241669 h 14435655"/>
              <a:gd name="connsiteX91" fmla="*/ 220713 w 6663269"/>
              <a:gd name="connsiteY91" fmla="*/ 170779 h 14435655"/>
              <a:gd name="connsiteX92" fmla="*/ 298848 w 6663269"/>
              <a:gd name="connsiteY92" fmla="*/ 106334 h 14435655"/>
              <a:gd name="connsiteX93" fmla="*/ 348791 w 6663269"/>
              <a:gd name="connsiteY93" fmla="*/ 85390 h 14435655"/>
              <a:gd name="connsiteX94" fmla="*/ 391483 w 6663269"/>
              <a:gd name="connsiteY94" fmla="*/ 63640 h 14435655"/>
              <a:gd name="connsiteX95" fmla="*/ 440620 w 6663269"/>
              <a:gd name="connsiteY95" fmla="*/ 42695 h 14435655"/>
              <a:gd name="connsiteX96" fmla="*/ 490562 w 6663269"/>
              <a:gd name="connsiteY96" fmla="*/ 28195 h 14435655"/>
              <a:gd name="connsiteX97" fmla="*/ 547754 w 6663269"/>
              <a:gd name="connsiteY97" fmla="*/ 20945 h 14435655"/>
              <a:gd name="connsiteX98" fmla="*/ 597697 w 6663269"/>
              <a:gd name="connsiteY98" fmla="*/ 14500 h 14435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663269" h="14435655">
                <a:moveTo>
                  <a:pt x="789411" y="0"/>
                </a:moveTo>
                <a:lnTo>
                  <a:pt x="981125" y="0"/>
                </a:lnTo>
                <a:lnTo>
                  <a:pt x="1365358" y="0"/>
                </a:lnTo>
                <a:lnTo>
                  <a:pt x="1408051" y="7250"/>
                </a:lnTo>
                <a:lnTo>
                  <a:pt x="1437049" y="20945"/>
                </a:lnTo>
                <a:lnTo>
                  <a:pt x="1450743" y="49945"/>
                </a:lnTo>
                <a:lnTo>
                  <a:pt x="1465243" y="92640"/>
                </a:lnTo>
                <a:lnTo>
                  <a:pt x="1465243" y="156279"/>
                </a:lnTo>
                <a:lnTo>
                  <a:pt x="1472492" y="220724"/>
                </a:lnTo>
                <a:lnTo>
                  <a:pt x="1493436" y="277113"/>
                </a:lnTo>
                <a:lnTo>
                  <a:pt x="1521629" y="334308"/>
                </a:lnTo>
                <a:lnTo>
                  <a:pt x="1550628" y="383447"/>
                </a:lnTo>
                <a:lnTo>
                  <a:pt x="1593321" y="426142"/>
                </a:lnTo>
                <a:lnTo>
                  <a:pt x="1643263" y="462392"/>
                </a:lnTo>
                <a:lnTo>
                  <a:pt x="1692399" y="490587"/>
                </a:lnTo>
                <a:lnTo>
                  <a:pt x="1749591" y="511531"/>
                </a:lnTo>
                <a:lnTo>
                  <a:pt x="1813228" y="526032"/>
                </a:lnTo>
                <a:lnTo>
                  <a:pt x="1920362" y="533282"/>
                </a:lnTo>
                <a:lnTo>
                  <a:pt x="4742907" y="526032"/>
                </a:lnTo>
                <a:lnTo>
                  <a:pt x="4821043" y="526032"/>
                </a:lnTo>
                <a:lnTo>
                  <a:pt x="4899179" y="511531"/>
                </a:lnTo>
                <a:lnTo>
                  <a:pt x="4963621" y="497837"/>
                </a:lnTo>
                <a:lnTo>
                  <a:pt x="5013563" y="468837"/>
                </a:lnTo>
                <a:lnTo>
                  <a:pt x="5062699" y="433392"/>
                </a:lnTo>
                <a:lnTo>
                  <a:pt x="5105393" y="390697"/>
                </a:lnTo>
                <a:lnTo>
                  <a:pt x="5141641" y="341558"/>
                </a:lnTo>
                <a:lnTo>
                  <a:pt x="5162585" y="291613"/>
                </a:lnTo>
                <a:lnTo>
                  <a:pt x="5184333" y="234418"/>
                </a:lnTo>
                <a:lnTo>
                  <a:pt x="5198027" y="170779"/>
                </a:lnTo>
                <a:lnTo>
                  <a:pt x="5205277" y="85390"/>
                </a:lnTo>
                <a:lnTo>
                  <a:pt x="5212525" y="49945"/>
                </a:lnTo>
                <a:lnTo>
                  <a:pt x="5226221" y="20945"/>
                </a:lnTo>
                <a:lnTo>
                  <a:pt x="5255219" y="7250"/>
                </a:lnTo>
                <a:lnTo>
                  <a:pt x="5297911" y="0"/>
                </a:lnTo>
                <a:lnTo>
                  <a:pt x="5674895" y="0"/>
                </a:lnTo>
                <a:lnTo>
                  <a:pt x="5859359" y="0"/>
                </a:lnTo>
                <a:lnTo>
                  <a:pt x="6044629" y="14500"/>
                </a:lnTo>
                <a:lnTo>
                  <a:pt x="6108265" y="20945"/>
                </a:lnTo>
                <a:lnTo>
                  <a:pt x="6172707" y="35445"/>
                </a:lnTo>
                <a:lnTo>
                  <a:pt x="6229093" y="49945"/>
                </a:lnTo>
                <a:lnTo>
                  <a:pt x="6286285" y="70890"/>
                </a:lnTo>
                <a:lnTo>
                  <a:pt x="6343477" y="99890"/>
                </a:lnTo>
                <a:lnTo>
                  <a:pt x="6386171" y="128084"/>
                </a:lnTo>
                <a:lnTo>
                  <a:pt x="6435307" y="163529"/>
                </a:lnTo>
                <a:lnTo>
                  <a:pt x="6471555" y="206224"/>
                </a:lnTo>
                <a:lnTo>
                  <a:pt x="6514249" y="248919"/>
                </a:lnTo>
                <a:lnTo>
                  <a:pt x="6542441" y="291613"/>
                </a:lnTo>
                <a:lnTo>
                  <a:pt x="6570635" y="341558"/>
                </a:lnTo>
                <a:lnTo>
                  <a:pt x="6599633" y="397947"/>
                </a:lnTo>
                <a:lnTo>
                  <a:pt x="6620577" y="455142"/>
                </a:lnTo>
                <a:lnTo>
                  <a:pt x="6635077" y="511531"/>
                </a:lnTo>
                <a:lnTo>
                  <a:pt x="6648769" y="575976"/>
                </a:lnTo>
                <a:lnTo>
                  <a:pt x="6656021" y="639616"/>
                </a:lnTo>
                <a:lnTo>
                  <a:pt x="6663269" y="753200"/>
                </a:lnTo>
                <a:lnTo>
                  <a:pt x="6663269" y="860339"/>
                </a:lnTo>
                <a:lnTo>
                  <a:pt x="6663269" y="13575316"/>
                </a:lnTo>
                <a:lnTo>
                  <a:pt x="6663269" y="13738845"/>
                </a:lnTo>
                <a:lnTo>
                  <a:pt x="6648769" y="13816984"/>
                </a:lnTo>
                <a:lnTo>
                  <a:pt x="6642325" y="13902374"/>
                </a:lnTo>
                <a:lnTo>
                  <a:pt x="6613327" y="14002264"/>
                </a:lnTo>
                <a:lnTo>
                  <a:pt x="6570635" y="14101348"/>
                </a:lnTo>
                <a:lnTo>
                  <a:pt x="6514249" y="14186737"/>
                </a:lnTo>
                <a:lnTo>
                  <a:pt x="6442557" y="14257626"/>
                </a:lnTo>
                <a:lnTo>
                  <a:pt x="6364421" y="14322071"/>
                </a:lnTo>
                <a:lnTo>
                  <a:pt x="6271787" y="14372016"/>
                </a:lnTo>
                <a:lnTo>
                  <a:pt x="6172707" y="14407461"/>
                </a:lnTo>
                <a:lnTo>
                  <a:pt x="6065573" y="14421155"/>
                </a:lnTo>
                <a:lnTo>
                  <a:pt x="5959245" y="14435655"/>
                </a:lnTo>
                <a:lnTo>
                  <a:pt x="5845665" y="14435655"/>
                </a:lnTo>
                <a:lnTo>
                  <a:pt x="796660" y="14435655"/>
                </a:lnTo>
                <a:lnTo>
                  <a:pt x="654083" y="14428405"/>
                </a:lnTo>
                <a:lnTo>
                  <a:pt x="583197" y="14421155"/>
                </a:lnTo>
                <a:lnTo>
                  <a:pt x="519561" y="14407461"/>
                </a:lnTo>
                <a:lnTo>
                  <a:pt x="412427" y="14378461"/>
                </a:lnTo>
                <a:lnTo>
                  <a:pt x="319792" y="14329321"/>
                </a:lnTo>
                <a:lnTo>
                  <a:pt x="234407" y="14272127"/>
                </a:lnTo>
                <a:lnTo>
                  <a:pt x="163521" y="14208487"/>
                </a:lnTo>
                <a:lnTo>
                  <a:pt x="106329" y="14123098"/>
                </a:lnTo>
                <a:lnTo>
                  <a:pt x="63636" y="14037708"/>
                </a:lnTo>
                <a:lnTo>
                  <a:pt x="28193" y="13937819"/>
                </a:lnTo>
                <a:lnTo>
                  <a:pt x="14499" y="13824235"/>
                </a:lnTo>
                <a:lnTo>
                  <a:pt x="0" y="13653456"/>
                </a:lnTo>
                <a:lnTo>
                  <a:pt x="0" y="13489927"/>
                </a:lnTo>
                <a:lnTo>
                  <a:pt x="0" y="7221050"/>
                </a:lnTo>
                <a:lnTo>
                  <a:pt x="0" y="888534"/>
                </a:lnTo>
                <a:lnTo>
                  <a:pt x="7250" y="704061"/>
                </a:lnTo>
                <a:lnTo>
                  <a:pt x="14499" y="611421"/>
                </a:lnTo>
                <a:lnTo>
                  <a:pt x="28193" y="526032"/>
                </a:lnTo>
                <a:lnTo>
                  <a:pt x="57192" y="419698"/>
                </a:lnTo>
                <a:lnTo>
                  <a:pt x="99885" y="327058"/>
                </a:lnTo>
                <a:lnTo>
                  <a:pt x="156271" y="241669"/>
                </a:lnTo>
                <a:lnTo>
                  <a:pt x="220713" y="170779"/>
                </a:lnTo>
                <a:lnTo>
                  <a:pt x="298848" y="106334"/>
                </a:lnTo>
                <a:lnTo>
                  <a:pt x="348791" y="85390"/>
                </a:lnTo>
                <a:lnTo>
                  <a:pt x="391483" y="63640"/>
                </a:lnTo>
                <a:lnTo>
                  <a:pt x="440620" y="42695"/>
                </a:lnTo>
                <a:lnTo>
                  <a:pt x="490562" y="28195"/>
                </a:lnTo>
                <a:lnTo>
                  <a:pt x="547754" y="20945"/>
                </a:lnTo>
                <a:lnTo>
                  <a:pt x="597697" y="145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649" y="1023020"/>
            <a:ext cx="8365801" cy="5124720"/>
          </a:xfrm>
          <a:prstGeom prst="rect">
            <a:avLst/>
          </a:prstGeom>
        </p:spPr>
      </p:pic>
      <p:sp>
        <p:nvSpPr>
          <p:cNvPr id="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039606" y="1758820"/>
            <a:ext cx="5636637" cy="352230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id-ID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035" y="421107"/>
            <a:ext cx="10515600" cy="697483"/>
          </a:xfrm>
          <a:prstGeom prst="rect">
            <a:avLst/>
          </a:prstGeom>
        </p:spPr>
        <p:txBody>
          <a:bodyPr/>
          <a:lstStyle>
            <a:lvl1pPr>
              <a:defRPr sz="2880">
                <a:solidFill>
                  <a:srgbClr val="B81B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/>
              <a:t>请填写本页标题 标题字体微软雅黑</a:t>
            </a:r>
            <a:endParaRPr lang="en-US" altLang="zh-CN" dirty="0"/>
          </a:p>
        </p:txBody>
      </p:sp>
    </p:spTree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Mai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430799" y="805631"/>
            <a:ext cx="4363767" cy="5246737"/>
          </a:xfrm>
          <a:custGeom>
            <a:avLst/>
            <a:gdLst>
              <a:gd name="connsiteX0" fmla="*/ 0 w 4363767"/>
              <a:gd name="connsiteY0" fmla="*/ 0 h 5246737"/>
              <a:gd name="connsiteX1" fmla="*/ 4363767 w 4363767"/>
              <a:gd name="connsiteY1" fmla="*/ 0 h 5246737"/>
              <a:gd name="connsiteX2" fmla="*/ 4363767 w 4363767"/>
              <a:gd name="connsiteY2" fmla="*/ 5246737 h 5246737"/>
              <a:gd name="connsiteX3" fmla="*/ 0 w 4363767"/>
              <a:gd name="connsiteY3" fmla="*/ 5246737 h 524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3767" h="5246737">
                <a:moveTo>
                  <a:pt x="0" y="0"/>
                </a:moveTo>
                <a:lnTo>
                  <a:pt x="4363767" y="0"/>
                </a:lnTo>
                <a:lnTo>
                  <a:pt x="4363767" y="5246737"/>
                </a:lnTo>
                <a:lnTo>
                  <a:pt x="0" y="524673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12222" y="0"/>
            <a:ext cx="2849374" cy="3193143"/>
          </a:xfrm>
          <a:custGeom>
            <a:avLst/>
            <a:gdLst>
              <a:gd name="connsiteX0" fmla="*/ 0 w 1993751"/>
              <a:gd name="connsiteY0" fmla="*/ 0 h 1993751"/>
              <a:gd name="connsiteX1" fmla="*/ 1993751 w 1993751"/>
              <a:gd name="connsiteY1" fmla="*/ 0 h 1993751"/>
              <a:gd name="connsiteX2" fmla="*/ 1993751 w 1993751"/>
              <a:gd name="connsiteY2" fmla="*/ 1993751 h 1993751"/>
              <a:gd name="connsiteX3" fmla="*/ 0 w 1993751"/>
              <a:gd name="connsiteY3" fmla="*/ 1993751 h 199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3751" h="1993751">
                <a:moveTo>
                  <a:pt x="0" y="0"/>
                </a:moveTo>
                <a:lnTo>
                  <a:pt x="1993751" y="0"/>
                </a:lnTo>
                <a:lnTo>
                  <a:pt x="1993751" y="1993751"/>
                </a:lnTo>
                <a:lnTo>
                  <a:pt x="0" y="1993751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9342626" y="9255"/>
            <a:ext cx="2849374" cy="3193143"/>
          </a:xfrm>
          <a:custGeom>
            <a:avLst/>
            <a:gdLst>
              <a:gd name="connsiteX0" fmla="*/ 0 w 1993751"/>
              <a:gd name="connsiteY0" fmla="*/ 0 h 1993751"/>
              <a:gd name="connsiteX1" fmla="*/ 1993751 w 1993751"/>
              <a:gd name="connsiteY1" fmla="*/ 0 h 1993751"/>
              <a:gd name="connsiteX2" fmla="*/ 1993751 w 1993751"/>
              <a:gd name="connsiteY2" fmla="*/ 1993751 h 1993751"/>
              <a:gd name="connsiteX3" fmla="*/ 0 w 1993751"/>
              <a:gd name="connsiteY3" fmla="*/ 1993751 h 199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3751" h="1993751">
                <a:moveTo>
                  <a:pt x="0" y="0"/>
                </a:moveTo>
                <a:lnTo>
                  <a:pt x="1993751" y="0"/>
                </a:lnTo>
                <a:lnTo>
                  <a:pt x="1993751" y="1993751"/>
                </a:lnTo>
                <a:lnTo>
                  <a:pt x="0" y="1993751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6012222" y="3655602"/>
            <a:ext cx="2849374" cy="3193143"/>
          </a:xfrm>
          <a:custGeom>
            <a:avLst/>
            <a:gdLst>
              <a:gd name="connsiteX0" fmla="*/ 0 w 1993751"/>
              <a:gd name="connsiteY0" fmla="*/ 0 h 1993751"/>
              <a:gd name="connsiteX1" fmla="*/ 1993751 w 1993751"/>
              <a:gd name="connsiteY1" fmla="*/ 0 h 1993751"/>
              <a:gd name="connsiteX2" fmla="*/ 1993751 w 1993751"/>
              <a:gd name="connsiteY2" fmla="*/ 1993751 h 1993751"/>
              <a:gd name="connsiteX3" fmla="*/ 0 w 1993751"/>
              <a:gd name="connsiteY3" fmla="*/ 1993751 h 199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3751" h="1993751">
                <a:moveTo>
                  <a:pt x="0" y="0"/>
                </a:moveTo>
                <a:lnTo>
                  <a:pt x="1993751" y="0"/>
                </a:lnTo>
                <a:lnTo>
                  <a:pt x="1993751" y="1993751"/>
                </a:lnTo>
                <a:lnTo>
                  <a:pt x="0" y="1993751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9342626" y="3655602"/>
            <a:ext cx="2849374" cy="3193143"/>
          </a:xfrm>
          <a:custGeom>
            <a:avLst/>
            <a:gdLst>
              <a:gd name="connsiteX0" fmla="*/ 0 w 1993751"/>
              <a:gd name="connsiteY0" fmla="*/ 0 h 1993751"/>
              <a:gd name="connsiteX1" fmla="*/ 1993751 w 1993751"/>
              <a:gd name="connsiteY1" fmla="*/ 0 h 1993751"/>
              <a:gd name="connsiteX2" fmla="*/ 1993751 w 1993751"/>
              <a:gd name="connsiteY2" fmla="*/ 1993751 h 1993751"/>
              <a:gd name="connsiteX3" fmla="*/ 0 w 1993751"/>
              <a:gd name="connsiteY3" fmla="*/ 1993751 h 199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3751" h="1993751">
                <a:moveTo>
                  <a:pt x="0" y="0"/>
                </a:moveTo>
                <a:lnTo>
                  <a:pt x="1993751" y="0"/>
                </a:lnTo>
                <a:lnTo>
                  <a:pt x="1993751" y="1993751"/>
                </a:lnTo>
                <a:lnTo>
                  <a:pt x="0" y="1993751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581872" y="2832097"/>
            <a:ext cx="5070113" cy="177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7121885" y="2832098"/>
            <a:ext cx="5070113" cy="177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1581872" y="5080000"/>
            <a:ext cx="5070113" cy="177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7121886" y="5079999"/>
            <a:ext cx="5070113" cy="177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26100" cy="685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195668" y="812801"/>
            <a:ext cx="2528266" cy="2926080"/>
          </a:xfrm>
          <a:custGeom>
            <a:avLst/>
            <a:gdLst>
              <a:gd name="connsiteX0" fmla="*/ 0 w 2397760"/>
              <a:gd name="connsiteY0" fmla="*/ 0 h 2926080"/>
              <a:gd name="connsiteX1" fmla="*/ 2397760 w 2397760"/>
              <a:gd name="connsiteY1" fmla="*/ 0 h 2926080"/>
              <a:gd name="connsiteX2" fmla="*/ 2397760 w 2397760"/>
              <a:gd name="connsiteY2" fmla="*/ 2926080 h 2926080"/>
              <a:gd name="connsiteX3" fmla="*/ 0 w 2397760"/>
              <a:gd name="connsiteY3" fmla="*/ 292608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7760" h="2926080">
                <a:moveTo>
                  <a:pt x="0" y="0"/>
                </a:moveTo>
                <a:lnTo>
                  <a:pt x="2397760" y="0"/>
                </a:lnTo>
                <a:lnTo>
                  <a:pt x="2397760" y="2926080"/>
                </a:lnTo>
                <a:lnTo>
                  <a:pt x="0" y="292608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9193834" y="812800"/>
            <a:ext cx="2528266" cy="2926080"/>
          </a:xfrm>
          <a:custGeom>
            <a:avLst/>
            <a:gdLst>
              <a:gd name="connsiteX0" fmla="*/ 0 w 2397760"/>
              <a:gd name="connsiteY0" fmla="*/ 0 h 2926080"/>
              <a:gd name="connsiteX1" fmla="*/ 2397760 w 2397760"/>
              <a:gd name="connsiteY1" fmla="*/ 0 h 2926080"/>
              <a:gd name="connsiteX2" fmla="*/ 2397760 w 2397760"/>
              <a:gd name="connsiteY2" fmla="*/ 2926080 h 2926080"/>
              <a:gd name="connsiteX3" fmla="*/ 0 w 2397760"/>
              <a:gd name="connsiteY3" fmla="*/ 292608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7760" h="2926080">
                <a:moveTo>
                  <a:pt x="0" y="0"/>
                </a:moveTo>
                <a:lnTo>
                  <a:pt x="2397760" y="0"/>
                </a:lnTo>
                <a:lnTo>
                  <a:pt x="2397760" y="2926080"/>
                </a:lnTo>
                <a:lnTo>
                  <a:pt x="0" y="292608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3086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1" y="4114800"/>
            <a:ext cx="3746071" cy="27432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4222964" y="4114800"/>
            <a:ext cx="3746071" cy="27432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8438935" y="4114800"/>
            <a:ext cx="3746071" cy="27432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2.png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EAB20-9ECB-4851-AE1C-0115C69341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C29A5-B998-4F2D-9C5E-3D8A3846CCF0}" type="slidenum">
              <a:rPr lang="en-US" smtClean="0"/>
            </a:fld>
            <a:endParaRPr lang="en-US"/>
          </a:p>
        </p:txBody>
      </p:sp>
      <p:pic>
        <p:nvPicPr>
          <p:cNvPr id="7" name="图片 6" descr="未标题-1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1353800" y="93980"/>
            <a:ext cx="765810" cy="8769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hyperlink" Target="http://www.bchuiyi.com" TargetMode="Externa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31.jpeg"/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.xml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 descr="6042d6e1cb3ff8990d6862f19e3e43e"/>
          <p:cNvPicPr>
            <a:picLocks noChangeAspect="1"/>
          </p:cNvPicPr>
          <p:nvPr>
            <p:ph type="pic" sz="quarter" idx="10"/>
          </p:nvPr>
        </p:nvPicPr>
        <p:blipFill>
          <a:blip r:embed="rId1"/>
          <a:srcRect t="11288" b="4015"/>
          <a:stretch>
            <a:fillRect/>
          </a:stretch>
        </p:blipFill>
        <p:spPr>
          <a:xfrm>
            <a:off x="0" y="-26670"/>
            <a:ext cx="12192000" cy="688467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12192000" cy="6884670"/>
          </a:xfrm>
          <a:prstGeom prst="rect">
            <a:avLst/>
          </a:prstGeom>
          <a:solidFill>
            <a:srgbClr val="00417C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9" name="TextBox 8"/>
          <p:cNvSpPr txBox="1"/>
          <p:nvPr/>
        </p:nvSpPr>
        <p:spPr>
          <a:xfrm>
            <a:off x="3348990" y="1760855"/>
            <a:ext cx="60490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Cardo" panose="02020600000000000000" pitchFamily="18" charset="-79"/>
              </a:rPr>
              <a:t>  </a:t>
            </a:r>
            <a:r>
              <a:rPr lang="zh-CN" altLang="en-US" sz="540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Cardo" panose="02020600000000000000" pitchFamily="18" charset="-79"/>
              </a:rPr>
              <a:t>奇瑞汽车</a:t>
            </a:r>
            <a:r>
              <a:rPr lang="zh-CN" altLang="en-US" sz="540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Cardo" panose="02020600000000000000" pitchFamily="18" charset="-79"/>
              </a:rPr>
              <a:t>发布会</a:t>
            </a:r>
            <a:endParaRPr lang="zh-CN" altLang="en-US" sz="540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  <a:cs typeface="Cardo" panose="02020600000000000000" pitchFamily="18" charset="-79"/>
            </a:endParaRPr>
          </a:p>
          <a:p>
            <a:r>
              <a:rPr lang="zh-CN" altLang="en-US" sz="540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Cardo" panose="02020600000000000000" pitchFamily="18" charset="-79"/>
              </a:rPr>
              <a:t>电子</a:t>
            </a:r>
            <a:r>
              <a:rPr lang="zh-CN" altLang="en-US" sz="540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Cardo" panose="02020600000000000000" pitchFamily="18" charset="-79"/>
              </a:rPr>
              <a:t>签到解决方案</a:t>
            </a:r>
            <a:endParaRPr lang="zh-CN" altLang="en-US" sz="540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  <a:cs typeface="Cardo" panose="02020600000000000000" pitchFamily="18" charset="-79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66000" y="4073525"/>
            <a:ext cx="4631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latin typeface="方正兰亭黑简体" panose="02010600030101010101" charset="-122"/>
              <a:ea typeface="方正兰亭黑简体" panose="0201060003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60" y="210185"/>
            <a:ext cx="786130" cy="8997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60545" y="3763010"/>
            <a:ext cx="48583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BCevent</a:t>
            </a:r>
            <a:endParaRPr lang="zh-CN" altLang="en-US" sz="5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92175" y="91440"/>
            <a:ext cx="4716780" cy="7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587" tIns="42794" rIns="85587" bIns="4279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发送电子票</a:t>
            </a:r>
            <a:r>
              <a:rPr lang="zh-CN" altLang="en-US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二维码</a:t>
            </a:r>
            <a:endParaRPr lang="zh-CN" altLang="en-US" sz="4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Rectangle 17"/>
          <p:cNvSpPr/>
          <p:nvPr/>
        </p:nvSpPr>
        <p:spPr>
          <a:xfrm>
            <a:off x="0" y="0"/>
            <a:ext cx="790937" cy="6858000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406112" y="1191485"/>
            <a:ext cx="3462641" cy="5877612"/>
            <a:chOff x="5470544" y="1310220"/>
            <a:chExt cx="3462641" cy="587761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5470544" y="1310220"/>
              <a:ext cx="3462641" cy="5877612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527" y="2047578"/>
              <a:ext cx="2018674" cy="319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286899" y="1191485"/>
            <a:ext cx="3462641" cy="5877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32" y="1928843"/>
            <a:ext cx="2002773" cy="340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7749540" y="2940685"/>
            <a:ext cx="31953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、短信内容可自定义编辑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、后台查看短信发送统计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、电子票页面可更换背景图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7b40786f9581500d5e8a4cca26c6e3"/>
          <p:cNvPicPr>
            <a:picLocks noChangeAspect="1"/>
          </p:cNvPicPr>
          <p:nvPr/>
        </p:nvPicPr>
        <p:blipFill>
          <a:blip r:embed="rId1"/>
          <a:srcRect l="2664" b="17063"/>
          <a:stretch>
            <a:fillRect/>
          </a:stretch>
        </p:blipFill>
        <p:spPr>
          <a:xfrm>
            <a:off x="0" y="-24130"/>
            <a:ext cx="12192000" cy="69062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-48260"/>
            <a:ext cx="12192000" cy="6906260"/>
          </a:xfrm>
          <a:prstGeom prst="rect">
            <a:avLst/>
          </a:prstGeom>
          <a:solidFill>
            <a:srgbClr val="00417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7366000" y="4073525"/>
            <a:ext cx="4631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latin typeface="方正兰亭黑简体" panose="02010600030101010101" charset="-122"/>
              <a:ea typeface="方正兰亭黑简体" panose="02010600030101010101" charset="-122"/>
            </a:endParaRPr>
          </a:p>
        </p:txBody>
      </p:sp>
      <p:sp>
        <p:nvSpPr>
          <p:cNvPr id="4512" name="成功案例"/>
          <p:cNvSpPr txBox="1"/>
          <p:nvPr/>
        </p:nvSpPr>
        <p:spPr>
          <a:xfrm>
            <a:off x="5334000" y="2988310"/>
            <a:ext cx="4064000" cy="61531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7000" b="0">
                <a:solidFill>
                  <a:srgbClr val="F7F9F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zh-CN" altLang="en-US" sz="4000">
                <a:latin typeface="微软雅黑 Light" panose="020B0502040204020203" charset="-122"/>
                <a:ea typeface="微软雅黑 Light" panose="020B0502040204020203" charset="-122"/>
              </a:rPr>
              <a:t>方案说明（</a:t>
            </a:r>
            <a:r>
              <a:rPr lang="zh-CN" altLang="en-US" sz="4000">
                <a:latin typeface="微软雅黑 Light" panose="020B0502040204020203" charset="-122"/>
                <a:ea typeface="微软雅黑 Light" panose="020B0502040204020203" charset="-122"/>
              </a:rPr>
              <a:t>会中）</a:t>
            </a:r>
            <a:endParaRPr lang="zh-CN" altLang="en-US" sz="4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513" name="Line"/>
          <p:cNvSpPr/>
          <p:nvPr/>
        </p:nvSpPr>
        <p:spPr>
          <a:xfrm>
            <a:off x="5818505" y="2800985"/>
            <a:ext cx="54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80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60" y="220345"/>
            <a:ext cx="786130" cy="89979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453044" y="1580209"/>
            <a:ext cx="2822135" cy="2822135"/>
            <a:chOff x="1082462" y="1218028"/>
            <a:chExt cx="3752428" cy="3752428"/>
          </a:xfrm>
        </p:grpSpPr>
        <p:sp>
          <p:nvSpPr>
            <p:cNvPr id="27" name="文本框 26"/>
            <p:cNvSpPr txBox="1"/>
            <p:nvPr userDrawn="1"/>
          </p:nvSpPr>
          <p:spPr>
            <a:xfrm>
              <a:off x="1936983" y="2543125"/>
              <a:ext cx="2222257" cy="1103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800" b="1" dirty="0">
                  <a:solidFill>
                    <a:schemeClr val="bg1"/>
                  </a:solidFill>
                </a:rPr>
                <a:t>Part 3</a:t>
              </a:r>
              <a:endParaRPr lang="en-US" altLang="zh-C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空心弧 22"/>
            <p:cNvSpPr/>
            <p:nvPr userDrawn="1"/>
          </p:nvSpPr>
          <p:spPr>
            <a:xfrm>
              <a:off x="1331528" y="1467094"/>
              <a:ext cx="3415910" cy="3415910"/>
            </a:xfrm>
            <a:prstGeom prst="blockArc">
              <a:avLst>
                <a:gd name="adj1" fmla="val 16203098"/>
                <a:gd name="adj2" fmla="val 2185751"/>
                <a:gd name="adj3" fmla="val 37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空心弧 23"/>
            <p:cNvSpPr/>
            <p:nvPr userDrawn="1"/>
          </p:nvSpPr>
          <p:spPr>
            <a:xfrm rot="5400000" flipV="1">
              <a:off x="1480446" y="1589267"/>
              <a:ext cx="3171564" cy="3171564"/>
            </a:xfrm>
            <a:prstGeom prst="blockArc">
              <a:avLst>
                <a:gd name="adj1" fmla="val 16272629"/>
                <a:gd name="adj2" fmla="val 582171"/>
                <a:gd name="adj3" fmla="val 40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同心圆 24"/>
            <p:cNvSpPr/>
            <p:nvPr userDrawn="1"/>
          </p:nvSpPr>
          <p:spPr>
            <a:xfrm>
              <a:off x="1741435" y="1877001"/>
              <a:ext cx="2596097" cy="2596097"/>
            </a:xfrm>
            <a:prstGeom prst="donut">
              <a:avLst>
                <a:gd name="adj" fmla="val 47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空心弧 25"/>
            <p:cNvSpPr/>
            <p:nvPr userDrawn="1"/>
          </p:nvSpPr>
          <p:spPr>
            <a:xfrm rot="5400000" flipV="1">
              <a:off x="1082462" y="1218028"/>
              <a:ext cx="3752428" cy="3752428"/>
            </a:xfrm>
            <a:prstGeom prst="blockArc">
              <a:avLst>
                <a:gd name="adj1" fmla="val 18338353"/>
                <a:gd name="adj2" fmla="val 207581"/>
                <a:gd name="adj3" fmla="val 32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03768" y="1561259"/>
            <a:ext cx="9036685" cy="1986280"/>
            <a:chOff x="478966" y="2148801"/>
            <a:chExt cx="10135493" cy="1814737"/>
          </a:xfrm>
          <a:solidFill>
            <a:schemeClr val="bg1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478966" y="2148801"/>
              <a:ext cx="10135493" cy="827308"/>
              <a:chOff x="878981" y="1603576"/>
              <a:chExt cx="7135538" cy="492212"/>
            </a:xfrm>
            <a:grpFill/>
          </p:grpSpPr>
          <p:sp>
            <p:nvSpPr>
              <p:cNvPr id="11" name="TextBox 2"/>
              <p:cNvSpPr txBox="1"/>
              <p:nvPr/>
            </p:nvSpPr>
            <p:spPr>
              <a:xfrm>
                <a:off x="878981" y="1666397"/>
                <a:ext cx="981256" cy="429391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defRPr sz="12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zh-CN" altLang="en-US" dirty="0">
                    <a:solidFill>
                      <a:schemeClr val="tx1"/>
                    </a:solidFill>
                  </a:rPr>
                  <a:t>嘉宾出示个人参会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二维码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Box 5"/>
              <p:cNvSpPr txBox="1"/>
              <p:nvPr/>
            </p:nvSpPr>
            <p:spPr>
              <a:xfrm>
                <a:off x="3752049" y="1629464"/>
                <a:ext cx="981256" cy="466324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defRPr sz="12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altLang="zh-CN" sz="900" dirty="0">
                    <a:solidFill>
                      <a:schemeClr val="tx1"/>
                    </a:solidFill>
                  </a:rPr>
                  <a:t> 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核实信息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TextBox 6"/>
              <p:cNvSpPr txBox="1"/>
              <p:nvPr/>
            </p:nvSpPr>
            <p:spPr>
              <a:xfrm>
                <a:off x="5333490" y="1622560"/>
                <a:ext cx="1098585" cy="452862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defRPr sz="12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en-US" altLang="zh-CN" sz="900" dirty="0">
                    <a:solidFill>
                      <a:schemeClr val="tx1"/>
                    </a:solidFill>
                  </a:rPr>
                  <a:t>          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入场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 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2" name="直接箭头连接符 21"/>
              <p:cNvCxnSpPr>
                <a:stCxn id="14" idx="3"/>
                <a:endCxn id="28" idx="1"/>
              </p:cNvCxnSpPr>
              <p:nvPr/>
            </p:nvCxnSpPr>
            <p:spPr>
              <a:xfrm flipV="1">
                <a:off x="6432230" y="1842388"/>
                <a:ext cx="483859" cy="6558"/>
              </a:xfrm>
              <a:prstGeom prst="straightConnector1">
                <a:avLst/>
              </a:prstGeom>
              <a:grpFill/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TextBox 6"/>
              <p:cNvSpPr txBox="1"/>
              <p:nvPr/>
            </p:nvSpPr>
            <p:spPr>
              <a:xfrm>
                <a:off x="6915934" y="1603576"/>
                <a:ext cx="1098585" cy="477369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defRPr sz="12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altLang="zh-CN" dirty="0">
                    <a:solidFill>
                      <a:schemeClr val="tx1"/>
                    </a:solidFill>
                  </a:rPr>
                  <a:t> 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数据</a:t>
                </a:r>
                <a:r>
                  <a:rPr lang="zh-CN" dirty="0">
                    <a:solidFill>
                      <a:schemeClr val="tx1"/>
                    </a:solidFill>
                  </a:rPr>
                  <a:t>后台可实时查看</a:t>
                </a:r>
                <a:endParaRPr lang="zh-CN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2534411" y="2188832"/>
              <a:ext cx="1393799" cy="787276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工作人员扫码身份</a:t>
              </a: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核验</a:t>
              </a:r>
              <a:endPara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78966" y="3366762"/>
              <a:ext cx="1394735" cy="506233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rPr>
                <a:t>当面确定参会身份</a:t>
              </a:r>
              <a:endPara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endParaRPr>
            </a:p>
          </p:txBody>
        </p:sp>
        <p:sp>
          <p:nvSpPr>
            <p:cNvPr id="8" name="矩形 3"/>
            <p:cNvSpPr>
              <a:spLocks noChangeArrowheads="1"/>
            </p:cNvSpPr>
            <p:nvPr/>
          </p:nvSpPr>
          <p:spPr bwMode="auto">
            <a:xfrm>
              <a:off x="2534411" y="3276630"/>
              <a:ext cx="1771984" cy="686908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工作人员输入姓名或者手机号码完成</a:t>
              </a: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核验</a:t>
              </a:r>
              <a:endPara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cxnSp>
        <p:nvCxnSpPr>
          <p:cNvPr id="47" name="肘形连接符 43"/>
          <p:cNvCxnSpPr/>
          <p:nvPr/>
        </p:nvCxnSpPr>
        <p:spPr>
          <a:xfrm rot="10800000" flipV="1">
            <a:off x="2171026" y="4901943"/>
            <a:ext cx="4832685" cy="1077022"/>
          </a:xfrm>
          <a:prstGeom prst="bentConnector2">
            <a:avLst/>
          </a:prstGeom>
          <a:ln w="19050">
            <a:solidFill>
              <a:schemeClr val="bg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箭头: 右 1"/>
          <p:cNvSpPr/>
          <p:nvPr/>
        </p:nvSpPr>
        <p:spPr>
          <a:xfrm>
            <a:off x="4183380" y="1818482"/>
            <a:ext cx="568960" cy="387031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2" name="圆角矩形 26"/>
          <p:cNvSpPr/>
          <p:nvPr/>
        </p:nvSpPr>
        <p:spPr>
          <a:xfrm>
            <a:off x="1108075" y="2432685"/>
            <a:ext cx="1062355" cy="4622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嘉宾到达</a:t>
            </a:r>
            <a:endParaRPr kumimoji="1" lang="zh-CN" altLang="en-US" sz="1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3" name="左大括号 52"/>
          <p:cNvSpPr/>
          <p:nvPr/>
        </p:nvSpPr>
        <p:spPr>
          <a:xfrm>
            <a:off x="2432996" y="1755543"/>
            <a:ext cx="263012" cy="1657686"/>
          </a:xfrm>
          <a:prstGeom prst="leftBrace">
            <a:avLst/>
          </a:prstGeom>
          <a:solidFill>
            <a:schemeClr val="bg1"/>
          </a:solidFill>
          <a:ln w="25400" cap="flat">
            <a:solidFill>
              <a:srgbClr val="000000"/>
            </a:solidFill>
            <a:prstDash val="solid"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45719" tIns="22859" rIns="45719" bIns="2285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</a:endParaRPr>
          </a:p>
        </p:txBody>
      </p:sp>
      <p:sp>
        <p:nvSpPr>
          <p:cNvPr id="69" name="文本框 3"/>
          <p:cNvSpPr txBox="1"/>
          <p:nvPr/>
        </p:nvSpPr>
        <p:spPr>
          <a:xfrm>
            <a:off x="824439" y="267380"/>
            <a:ext cx="705678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>
                <a:latin typeface="微软雅黑" panose="020B0503020204020204" charset="-122"/>
                <a:ea typeface="微软雅黑" panose="020B0503020204020204" charset="-122"/>
              </a:rPr>
              <a:t>12.28</a:t>
            </a:r>
            <a:r>
              <a:rPr kumimoji="1" lang="zh-CN" altLang="en-US" sz="4000" dirty="0">
                <a:latin typeface="微软雅黑" panose="020B0503020204020204" charset="-122"/>
                <a:ea typeface="微软雅黑" panose="020B0503020204020204" charset="-122"/>
              </a:rPr>
              <a:t>日入场</a:t>
            </a:r>
            <a:r>
              <a:rPr kumimoji="1" lang="zh-CN" altLang="en-US" sz="4000" dirty="0">
                <a:latin typeface="微软雅黑" panose="020B0503020204020204" charset="-122"/>
                <a:ea typeface="微软雅黑" panose="020B0503020204020204" charset="-122"/>
              </a:rPr>
              <a:t>签到管理</a:t>
            </a:r>
            <a:r>
              <a:rPr kumimoji="1" lang="en-US" altLang="zh-CN" sz="4800" dirty="0"/>
              <a:t> </a:t>
            </a:r>
            <a:endParaRPr kumimoji="1" lang="zh-CN" altLang="en-US" sz="4800" dirty="0"/>
          </a:p>
        </p:txBody>
      </p:sp>
      <p:sp>
        <p:nvSpPr>
          <p:cNvPr id="71" name="文本框 70"/>
          <p:cNvSpPr txBox="1"/>
          <p:nvPr/>
        </p:nvSpPr>
        <p:spPr>
          <a:xfrm>
            <a:off x="1152525" y="4137660"/>
            <a:ext cx="5265420" cy="15684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流程描述：</a:t>
            </a:r>
            <a:endParaRPr lang="en-US" altLang="zh-CN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、通过手持机扫描嘉宾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个人二维码，验证身份完成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签到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、可在系统内设置不同签到点，会后统计各签到点签到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情况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箭头: 右 1"/>
          <p:cNvSpPr/>
          <p:nvPr/>
        </p:nvSpPr>
        <p:spPr>
          <a:xfrm>
            <a:off x="6000115" y="1819117"/>
            <a:ext cx="568960" cy="387031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箭头: 右 1"/>
          <p:cNvSpPr/>
          <p:nvPr/>
        </p:nvSpPr>
        <p:spPr>
          <a:xfrm>
            <a:off x="7880985" y="1818482"/>
            <a:ext cx="568960" cy="387031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箭头: 右 1"/>
          <p:cNvSpPr/>
          <p:nvPr/>
        </p:nvSpPr>
        <p:spPr>
          <a:xfrm>
            <a:off x="9984105" y="1791812"/>
            <a:ext cx="568960" cy="387031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箭头: 右 1"/>
          <p:cNvSpPr/>
          <p:nvPr/>
        </p:nvSpPr>
        <p:spPr>
          <a:xfrm>
            <a:off x="4193540" y="2974738"/>
            <a:ext cx="568960" cy="439259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下弧形箭头 16"/>
          <p:cNvSpPr/>
          <p:nvPr/>
        </p:nvSpPr>
        <p:spPr>
          <a:xfrm rot="19140000">
            <a:off x="6402070" y="2820670"/>
            <a:ext cx="1189990" cy="39687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790937" cy="6858000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5" name="图片 14" descr="b34cde2579a9937968a2594bf12c6b6"/>
          <p:cNvPicPr>
            <a:picLocks noChangeAspect="1"/>
          </p:cNvPicPr>
          <p:nvPr/>
        </p:nvPicPr>
        <p:blipFill>
          <a:blip r:embed="rId1"/>
          <a:srcRect l="17207" r="8914"/>
          <a:stretch>
            <a:fillRect/>
          </a:stretch>
        </p:blipFill>
        <p:spPr>
          <a:xfrm>
            <a:off x="7187565" y="3246120"/>
            <a:ext cx="1736725" cy="3134995"/>
          </a:xfrm>
          <a:prstGeom prst="rect">
            <a:avLst/>
          </a:prstGeom>
        </p:spPr>
      </p:pic>
      <p:pic>
        <p:nvPicPr>
          <p:cNvPr id="19" name="图片 18" descr="3a337ba91e81c596eb1411f70e7845d"/>
          <p:cNvPicPr>
            <a:picLocks noChangeAspect="1"/>
          </p:cNvPicPr>
          <p:nvPr/>
        </p:nvPicPr>
        <p:blipFill>
          <a:blip r:embed="rId2"/>
          <a:srcRect l="11629" r="7672"/>
          <a:stretch>
            <a:fillRect/>
          </a:stretch>
        </p:blipFill>
        <p:spPr>
          <a:xfrm>
            <a:off x="9436735" y="3218180"/>
            <a:ext cx="1903730" cy="3162935"/>
          </a:xfrm>
          <a:prstGeom prst="rect">
            <a:avLst/>
          </a:prstGeom>
        </p:spPr>
      </p:pic>
      <p:pic>
        <p:nvPicPr>
          <p:cNvPr id="10" name="图片 9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4730" y="220345"/>
            <a:ext cx="765810" cy="876935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文本框 3"/>
          <p:cNvSpPr txBox="1"/>
          <p:nvPr/>
        </p:nvSpPr>
        <p:spPr>
          <a:xfrm>
            <a:off x="791210" y="128270"/>
            <a:ext cx="80676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zh-CN" altLang="en-US" sz="4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手持机</a:t>
            </a:r>
            <a:r>
              <a:rPr kumimoji="1" lang="zh-CN" altLang="en-US" sz="4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操作软件</a:t>
            </a:r>
            <a:r>
              <a:rPr kumimoji="1" lang="zh-CN" altLang="en-US" sz="4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展示</a:t>
            </a:r>
            <a:endParaRPr kumimoji="1" lang="zh-CN" altLang="en-US" sz="4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790937" cy="6858000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1283970"/>
            <a:ext cx="3335655" cy="44488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30" y="1106170"/>
            <a:ext cx="5848350" cy="458089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115060" y="5919470"/>
            <a:ext cx="4132580" cy="583565"/>
          </a:xfrm>
          <a:prstGeom prst="rect">
            <a:avLst/>
          </a:prstGeom>
          <a:noFill/>
          <a:ln>
            <a:solidFill>
              <a:srgbClr val="0070C0"/>
            </a:solidFill>
            <a:prstDash val="solid"/>
          </a:ln>
        </p:spPr>
        <p:txBody>
          <a:bodyPr wrap="square" rtlCol="0">
            <a:spAutoFit/>
          </a:bodyPr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Helvetica Neue"/>
                <a:sym typeface="+mn-ea"/>
              </a:rPr>
              <a:t>可设定签到点，添加在系统中，工作人员选择对应的签到点进行签到</a:t>
            </a:r>
            <a:r>
              <a:rPr lang="zh-CN" altLang="en-US" sz="16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Helvetica Neue"/>
                <a:sym typeface="+mn-ea"/>
              </a:rPr>
              <a:t>统计</a:t>
            </a:r>
            <a:endParaRPr lang="zh-CN" altLang="en-US" sz="1600" dirty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Helvetica Neue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368415" y="5910580"/>
            <a:ext cx="4204335" cy="583565"/>
          </a:xfrm>
          <a:prstGeom prst="rect">
            <a:avLst/>
          </a:prstGeom>
          <a:noFill/>
          <a:ln>
            <a:solidFill>
              <a:srgbClr val="0070C0"/>
            </a:solidFill>
            <a:prstDash val="solid"/>
          </a:ln>
        </p:spPr>
        <p:txBody>
          <a:bodyPr wrap="square" rtlCol="0">
            <a:spAutoFit/>
          </a:bodyPr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Helvetica Neue"/>
                <a:sym typeface="Helvetica Neue"/>
              </a:rPr>
              <a:t>每个签到点的</a:t>
            </a:r>
            <a:r>
              <a:rPr lang="zh-CN" altLang="en-US" sz="16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Helvetica Neue"/>
                <a:sym typeface="Helvetica Neue"/>
              </a:rPr>
              <a:t>情况后台随时查看，数据实时更新</a:t>
            </a:r>
            <a:endParaRPr lang="zh-CN" altLang="en-US" sz="1600" dirty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Helvetica Neue"/>
              <a:sym typeface="Helvetica Neue"/>
            </a:endParaRPr>
          </a:p>
        </p:txBody>
      </p:sp>
      <p:pic>
        <p:nvPicPr>
          <p:cNvPr id="2" name="图片 1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865" y="128270"/>
            <a:ext cx="765810" cy="876935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7b40786f9581500d5e8a4cca26c6e3"/>
          <p:cNvPicPr>
            <a:picLocks noChangeAspect="1"/>
          </p:cNvPicPr>
          <p:nvPr/>
        </p:nvPicPr>
        <p:blipFill>
          <a:blip r:embed="rId1"/>
          <a:srcRect l="2664" b="17063"/>
          <a:stretch>
            <a:fillRect/>
          </a:stretch>
        </p:blipFill>
        <p:spPr>
          <a:xfrm>
            <a:off x="0" y="-24130"/>
            <a:ext cx="12192000" cy="69062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-48260"/>
            <a:ext cx="12192000" cy="6906260"/>
          </a:xfrm>
          <a:prstGeom prst="rect">
            <a:avLst/>
          </a:prstGeom>
          <a:solidFill>
            <a:srgbClr val="00417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7366000" y="4073525"/>
            <a:ext cx="4631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latin typeface="方正兰亭黑简体" panose="02010600030101010101" charset="-122"/>
              <a:ea typeface="方正兰亭黑简体" panose="02010600030101010101" charset="-122"/>
            </a:endParaRPr>
          </a:p>
        </p:txBody>
      </p:sp>
      <p:sp>
        <p:nvSpPr>
          <p:cNvPr id="4512" name="成功案例"/>
          <p:cNvSpPr txBox="1"/>
          <p:nvPr/>
        </p:nvSpPr>
        <p:spPr>
          <a:xfrm>
            <a:off x="5334000" y="2988310"/>
            <a:ext cx="4064000" cy="61531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7000" b="0">
                <a:solidFill>
                  <a:srgbClr val="F7F9F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zh-CN" altLang="en-US" sz="4000">
                <a:latin typeface="微软雅黑 Light" panose="020B0502040204020203" charset="-122"/>
                <a:ea typeface="微软雅黑 Light" panose="020B0502040204020203" charset="-122"/>
              </a:rPr>
              <a:t>方案说明（</a:t>
            </a:r>
            <a:r>
              <a:rPr lang="zh-CN" altLang="en-US" sz="4000">
                <a:latin typeface="微软雅黑 Light" panose="020B0502040204020203" charset="-122"/>
                <a:ea typeface="微软雅黑 Light" panose="020B0502040204020203" charset="-122"/>
              </a:rPr>
              <a:t>会后）</a:t>
            </a:r>
            <a:endParaRPr lang="zh-CN" altLang="en-US" sz="4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513" name="Line"/>
          <p:cNvSpPr/>
          <p:nvPr/>
        </p:nvSpPr>
        <p:spPr>
          <a:xfrm>
            <a:off x="5818505" y="2800985"/>
            <a:ext cx="54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80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60" y="220345"/>
            <a:ext cx="786130" cy="89979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453044" y="1580209"/>
            <a:ext cx="2822135" cy="2822135"/>
            <a:chOff x="1082462" y="1218028"/>
            <a:chExt cx="3752428" cy="3752428"/>
          </a:xfrm>
        </p:grpSpPr>
        <p:sp>
          <p:nvSpPr>
            <p:cNvPr id="27" name="文本框 26"/>
            <p:cNvSpPr txBox="1"/>
            <p:nvPr userDrawn="1"/>
          </p:nvSpPr>
          <p:spPr>
            <a:xfrm>
              <a:off x="1936983" y="2543125"/>
              <a:ext cx="2222257" cy="1103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800" b="1" dirty="0">
                  <a:solidFill>
                    <a:schemeClr val="bg1"/>
                  </a:solidFill>
                </a:rPr>
                <a:t>Part 3</a:t>
              </a:r>
              <a:endParaRPr lang="en-US" altLang="zh-C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空心弧 22"/>
            <p:cNvSpPr/>
            <p:nvPr userDrawn="1"/>
          </p:nvSpPr>
          <p:spPr>
            <a:xfrm>
              <a:off x="1331528" y="1467094"/>
              <a:ext cx="3415910" cy="3415910"/>
            </a:xfrm>
            <a:prstGeom prst="blockArc">
              <a:avLst>
                <a:gd name="adj1" fmla="val 16203098"/>
                <a:gd name="adj2" fmla="val 2185751"/>
                <a:gd name="adj3" fmla="val 37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空心弧 23"/>
            <p:cNvSpPr/>
            <p:nvPr userDrawn="1"/>
          </p:nvSpPr>
          <p:spPr>
            <a:xfrm rot="5400000" flipV="1">
              <a:off x="1480446" y="1589267"/>
              <a:ext cx="3171564" cy="3171564"/>
            </a:xfrm>
            <a:prstGeom prst="blockArc">
              <a:avLst>
                <a:gd name="adj1" fmla="val 16272629"/>
                <a:gd name="adj2" fmla="val 582171"/>
                <a:gd name="adj3" fmla="val 40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同心圆 24"/>
            <p:cNvSpPr/>
            <p:nvPr userDrawn="1"/>
          </p:nvSpPr>
          <p:spPr>
            <a:xfrm>
              <a:off x="1741435" y="1877001"/>
              <a:ext cx="2596097" cy="2596097"/>
            </a:xfrm>
            <a:prstGeom prst="donut">
              <a:avLst>
                <a:gd name="adj" fmla="val 47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空心弧 25"/>
            <p:cNvSpPr/>
            <p:nvPr userDrawn="1"/>
          </p:nvSpPr>
          <p:spPr>
            <a:xfrm rot="5400000" flipV="1">
              <a:off x="1082462" y="1218028"/>
              <a:ext cx="3752428" cy="3752428"/>
            </a:xfrm>
            <a:prstGeom prst="blockArc">
              <a:avLst>
                <a:gd name="adj1" fmla="val 18338353"/>
                <a:gd name="adj2" fmla="val 207581"/>
                <a:gd name="adj3" fmla="val 32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1401063" y="0"/>
            <a:ext cx="790937" cy="6858000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760882" y="3041145"/>
            <a:ext cx="39388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sz="1400">
                <a:solidFill>
                  <a:srgbClr val="21212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通过签到数据来查看参</a:t>
            </a:r>
            <a:r>
              <a:rPr lang="zh-CN" sz="1400">
                <a:solidFill>
                  <a:srgbClr val="21212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会者出席情况</a:t>
            </a:r>
            <a:endParaRPr lang="zh-CN" sz="1400" i="1" dirty="0">
              <a:solidFill>
                <a:srgbClr val="212121"/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  <a:sym typeface="+mn-e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60881" y="3700038"/>
            <a:ext cx="39388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会议期间，用餐及分会场的统计数据</a:t>
            </a:r>
            <a:endParaRPr lang="zh-CN" sz="1400" i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  <a:sym typeface="+mn-e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60881" y="4428782"/>
            <a:ext cx="39388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参会嘉宾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到达率</a:t>
            </a: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</a:t>
            </a: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Oval 1"/>
          <p:cNvSpPr/>
          <p:nvPr/>
        </p:nvSpPr>
        <p:spPr>
          <a:xfrm>
            <a:off x="6405760" y="3304169"/>
            <a:ext cx="138907" cy="13890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405760" y="3963336"/>
            <a:ext cx="138907" cy="13890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405759" y="4681920"/>
            <a:ext cx="138907" cy="13890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14319" y="349268"/>
            <a:ext cx="3482704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会</a:t>
            </a:r>
            <a:r>
              <a:rPr lang="en-US" sz="4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后数据统计</a:t>
            </a:r>
            <a:endParaRPr lang="en-US" sz="4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  <a:p>
            <a:r>
              <a:rPr lang="en-US" sz="4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和图形化报表</a:t>
            </a:r>
            <a:endParaRPr lang="en-US" sz="4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327140" y="2329180"/>
            <a:ext cx="46456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50">
                <a:solidFill>
                  <a:srgbClr val="212121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根据</a:t>
            </a:r>
            <a:r>
              <a:rPr lang="zh-CN" altLang="en-US" sz="1600" spc="50">
                <a:solidFill>
                  <a:srgbClr val="212121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此次</a:t>
            </a:r>
            <a:r>
              <a:rPr lang="zh-CN" altLang="en-US" sz="1600" spc="50">
                <a:solidFill>
                  <a:srgbClr val="212121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发布会场景</a:t>
            </a:r>
            <a:r>
              <a:rPr lang="en-US" sz="1600" spc="50">
                <a:solidFill>
                  <a:srgbClr val="212121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，生成多维度可视化的数据统计报表，便于监控</a:t>
            </a:r>
            <a:r>
              <a:rPr lang="zh-CN" altLang="en-US" sz="1600" spc="50">
                <a:solidFill>
                  <a:srgbClr val="212121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会议效果</a:t>
            </a:r>
            <a:endParaRPr lang="zh-CN" altLang="en-US" sz="1600" spc="5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</p:txBody>
      </p:sp>
      <p:pic>
        <p:nvPicPr>
          <p:cNvPr id="5" name="图片占位符 4" descr="图片包含 室内, 桌子, 窗户, 白色&#10;&#10;描述已自动生成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2" r="21672"/>
          <a:stretch>
            <a:fillRect/>
          </a:stretch>
        </p:blipFill>
        <p:spPr/>
      </p:pic>
      <p:pic>
        <p:nvPicPr>
          <p:cNvPr id="3" name="图片 2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4020" y="143510"/>
            <a:ext cx="765810" cy="8769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5604623"/>
            <a:ext cx="4321923" cy="1253377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20945" y="545465"/>
            <a:ext cx="45389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项目经理后续服务</a:t>
            </a:r>
            <a:endParaRPr lang="zh-CN" altLang="en-US" sz="4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84889" y="2561569"/>
            <a:ext cx="393889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对于我们单项目服务中活动结束的时期，我们的工作依然在正常持续，我们会提供完整的项目数据，并且在后台清除对应的留存数据，为客户的数据安全保驾护航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980" y="2192020"/>
            <a:ext cx="3275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4A83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会议结束并不意味项目结束</a:t>
            </a:r>
            <a:endParaRPr lang="zh-CN" altLang="en-US">
              <a:solidFill>
                <a:srgbClr val="004A83"/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84889" y="4704464"/>
            <a:ext cx="393889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丰富多样的留资系统，让活动前、中、后的数据交联贯通，打破数据孤岛，沉淀数据，并为客户提高更高价值转换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46980" y="4335145"/>
            <a:ext cx="3218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4A83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数据让项目变得更有价值</a:t>
            </a:r>
            <a:endParaRPr lang="zh-CN" altLang="en-US">
              <a:solidFill>
                <a:srgbClr val="004A83"/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86620" y="1398905"/>
            <a:ext cx="1742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004A83"/>
                </a:solidFill>
                <a:latin typeface="微软雅黑 Light" panose="020B0502040204020203" charset="-122"/>
                <a:ea typeface="微软雅黑 Light" panose="020B0502040204020203" charset="-122"/>
                <a:cs typeface="Cardo" panose="02020600000000000000" pitchFamily="18" charset="-79"/>
              </a:rPr>
              <a:t>项目数据导出</a:t>
            </a:r>
            <a:endParaRPr lang="zh-CN" altLang="en-US" b="1">
              <a:solidFill>
                <a:srgbClr val="004A83"/>
              </a:solidFill>
              <a:latin typeface="微软雅黑 Light" panose="020B0502040204020203" charset="-122"/>
              <a:ea typeface="微软雅黑 Light" panose="020B0502040204020203" charset="-122"/>
              <a:cs typeface="Cardo" panose="02020600000000000000" pitchFamily="18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86754" y="2251378"/>
            <a:ext cx="147580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pc="3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报名注册数据</a:t>
            </a:r>
            <a:r>
              <a:rPr lang="en-US" sz="1400" b="1" spc="3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endParaRPr lang="id-ID" sz="1400" b="1" spc="3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786754" y="2707624"/>
            <a:ext cx="147580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pc="3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Cardo" panose="02020600000000000000" pitchFamily="18" charset="-79"/>
              </a:rPr>
              <a:t>签到数据</a:t>
            </a:r>
            <a:r>
              <a:rPr lang="en-US" sz="1400" b="1" spc="3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Cardo" panose="02020600000000000000" pitchFamily="18" charset="-79"/>
              </a:rPr>
              <a:t> </a:t>
            </a:r>
            <a:endParaRPr lang="id-ID" sz="1400" b="1" spc="3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Cardo" panose="02020600000000000000" pitchFamily="18" charset="-79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86620" y="3762375"/>
            <a:ext cx="1858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004A83"/>
                </a:solidFill>
                <a:latin typeface="微软雅黑 Light" panose="020B0502040204020203" charset="-122"/>
                <a:ea typeface="微软雅黑 Light" panose="020B0502040204020203" charset="-122"/>
                <a:cs typeface="Cardo" panose="02020600000000000000" pitchFamily="18" charset="-79"/>
              </a:rPr>
              <a:t>数据后台清除</a:t>
            </a:r>
            <a:endParaRPr lang="zh-CN" altLang="en-US" b="1">
              <a:solidFill>
                <a:srgbClr val="004A83"/>
              </a:solidFill>
              <a:latin typeface="微软雅黑 Light" panose="020B0502040204020203" charset="-122"/>
              <a:ea typeface="微软雅黑 Light" panose="020B0502040204020203" charset="-122"/>
              <a:cs typeface="Cardo" panose="02020600000000000000" pitchFamily="18" charset="-79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86754" y="4547488"/>
            <a:ext cx="147580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pc="3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Cardo" panose="02020600000000000000" pitchFamily="18" charset="-79"/>
              </a:rPr>
              <a:t>软件留存数据</a:t>
            </a:r>
            <a:r>
              <a:rPr lang="en-US" sz="1400" b="1" spc="3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Cardo" panose="02020600000000000000" pitchFamily="18" charset="-79"/>
              </a:rPr>
              <a:t> </a:t>
            </a:r>
            <a:endParaRPr lang="id-ID" sz="1400" b="1" spc="3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Cardo" panose="02020600000000000000" pitchFamily="18" charset="-79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786754" y="5003734"/>
            <a:ext cx="147580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pc="3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Cardo" panose="02020600000000000000" pitchFamily="18" charset="-79"/>
              </a:rPr>
              <a:t>硬件留存数据</a:t>
            </a:r>
            <a:r>
              <a:rPr lang="en-US" sz="1400" b="1" spc="3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Cardo" panose="02020600000000000000" pitchFamily="18" charset="-79"/>
              </a:rPr>
              <a:t> </a:t>
            </a:r>
            <a:endParaRPr lang="id-ID" sz="1400" b="1" spc="3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Cardo" panose="02020600000000000000" pitchFamily="18" charset="-79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786754" y="1821546"/>
            <a:ext cx="2405246" cy="45719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786754" y="4197626"/>
            <a:ext cx="2405246" cy="45719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786754" y="2838506"/>
            <a:ext cx="147580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3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Cardo" panose="02020600000000000000" pitchFamily="18" charset="-79"/>
              </a:rPr>
              <a:t> </a:t>
            </a:r>
            <a:endParaRPr lang="en-US" altLang="zh-CN" sz="1400" b="1" spc="3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Cardo" panose="02020600000000000000" pitchFamily="18" charset="-79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786753" y="5459980"/>
            <a:ext cx="147580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pc="3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Cardo" panose="02020600000000000000" pitchFamily="18" charset="-79"/>
              </a:rPr>
              <a:t>服务器后台数据</a:t>
            </a:r>
            <a:endParaRPr lang="zh-CN" altLang="en-US" sz="1400" b="1" spc="3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Cardo" panose="02020600000000000000" pitchFamily="18" charset="-79"/>
            </a:endParaRPr>
          </a:p>
        </p:txBody>
      </p:sp>
      <p:pic>
        <p:nvPicPr>
          <p:cNvPr id="4" name="图片占位符 3" descr="图片包含 男人, 人, 桌子, 西装&#10;&#10;描述已自动生成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r="21809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7b40786f9581500d5e8a4cca26c6e3"/>
          <p:cNvPicPr>
            <a:picLocks noChangeAspect="1"/>
          </p:cNvPicPr>
          <p:nvPr/>
        </p:nvPicPr>
        <p:blipFill>
          <a:blip r:embed="rId1"/>
          <a:srcRect l="2664" b="17063"/>
          <a:stretch>
            <a:fillRect/>
          </a:stretch>
        </p:blipFill>
        <p:spPr>
          <a:xfrm>
            <a:off x="0" y="-24130"/>
            <a:ext cx="12192000" cy="69062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7620" y="-48260"/>
            <a:ext cx="12192000" cy="6906260"/>
          </a:xfrm>
          <a:prstGeom prst="rect">
            <a:avLst/>
          </a:prstGeom>
          <a:solidFill>
            <a:srgbClr val="00417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7366000" y="4073525"/>
            <a:ext cx="4631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latin typeface="方正兰亭黑简体" panose="02010600030101010101" charset="-122"/>
              <a:ea typeface="方正兰亭黑简体" panose="02010600030101010101" charset="-122"/>
            </a:endParaRPr>
          </a:p>
        </p:txBody>
      </p:sp>
      <p:sp>
        <p:nvSpPr>
          <p:cNvPr id="4512" name="成功案例"/>
          <p:cNvSpPr txBox="1"/>
          <p:nvPr/>
        </p:nvSpPr>
        <p:spPr>
          <a:xfrm>
            <a:off x="5334000" y="2988310"/>
            <a:ext cx="2032000" cy="61531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7000" b="0">
                <a:solidFill>
                  <a:srgbClr val="F7F9F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zh-CN" altLang="en-US" sz="4000">
                <a:latin typeface="微软雅黑 Light" panose="020B0502040204020203" charset="-122"/>
                <a:ea typeface="微软雅黑 Light" panose="020B0502040204020203" charset="-122"/>
              </a:rPr>
              <a:t>项目案例</a:t>
            </a:r>
            <a:endParaRPr lang="zh-CN" altLang="en-US" sz="4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513" name="Line"/>
          <p:cNvSpPr/>
          <p:nvPr/>
        </p:nvSpPr>
        <p:spPr>
          <a:xfrm>
            <a:off x="5818505" y="2800985"/>
            <a:ext cx="54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80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60" y="220345"/>
            <a:ext cx="786130" cy="89979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453044" y="1580209"/>
            <a:ext cx="2822135" cy="2822135"/>
            <a:chOff x="1082462" y="1218028"/>
            <a:chExt cx="3752428" cy="3752428"/>
          </a:xfrm>
        </p:grpSpPr>
        <p:sp>
          <p:nvSpPr>
            <p:cNvPr id="27" name="文本框 26"/>
            <p:cNvSpPr txBox="1"/>
            <p:nvPr userDrawn="1"/>
          </p:nvSpPr>
          <p:spPr>
            <a:xfrm>
              <a:off x="1936983" y="2543125"/>
              <a:ext cx="2222257" cy="1103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800" b="1" dirty="0">
                  <a:solidFill>
                    <a:schemeClr val="bg1"/>
                  </a:solidFill>
                </a:rPr>
                <a:t>Part 4</a:t>
              </a:r>
              <a:endParaRPr lang="en-US" altLang="zh-C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空心弧 22"/>
            <p:cNvSpPr/>
            <p:nvPr userDrawn="1"/>
          </p:nvSpPr>
          <p:spPr>
            <a:xfrm>
              <a:off x="1331528" y="1467094"/>
              <a:ext cx="3415910" cy="3415910"/>
            </a:xfrm>
            <a:prstGeom prst="blockArc">
              <a:avLst>
                <a:gd name="adj1" fmla="val 16203098"/>
                <a:gd name="adj2" fmla="val 2185751"/>
                <a:gd name="adj3" fmla="val 37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空心弧 23"/>
            <p:cNvSpPr/>
            <p:nvPr userDrawn="1"/>
          </p:nvSpPr>
          <p:spPr>
            <a:xfrm rot="5400000" flipV="1">
              <a:off x="1480446" y="1589267"/>
              <a:ext cx="3171564" cy="3171564"/>
            </a:xfrm>
            <a:prstGeom prst="blockArc">
              <a:avLst>
                <a:gd name="adj1" fmla="val 16272629"/>
                <a:gd name="adj2" fmla="val 582171"/>
                <a:gd name="adj3" fmla="val 40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同心圆 24"/>
            <p:cNvSpPr/>
            <p:nvPr userDrawn="1"/>
          </p:nvSpPr>
          <p:spPr>
            <a:xfrm>
              <a:off x="1741435" y="1877001"/>
              <a:ext cx="2596097" cy="2596097"/>
            </a:xfrm>
            <a:prstGeom prst="donut">
              <a:avLst>
                <a:gd name="adj" fmla="val 47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空心弧 25"/>
            <p:cNvSpPr/>
            <p:nvPr userDrawn="1"/>
          </p:nvSpPr>
          <p:spPr>
            <a:xfrm rot="5400000" flipV="1">
              <a:off x="1082462" y="1218028"/>
              <a:ext cx="3752428" cy="3752428"/>
            </a:xfrm>
            <a:prstGeom prst="blockArc">
              <a:avLst>
                <a:gd name="adj1" fmla="val 18338353"/>
                <a:gd name="adj2" fmla="val 207581"/>
                <a:gd name="adj3" fmla="val 32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"/>
          <a:stretch>
            <a:fillRect/>
          </a:stretch>
        </p:blipFill>
        <p:spPr>
          <a:xfrm>
            <a:off x="5452745" y="3648710"/>
            <a:ext cx="5718175" cy="32156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6"/>
          <a:stretch>
            <a:fillRect/>
          </a:stretch>
        </p:blipFill>
        <p:spPr>
          <a:xfrm>
            <a:off x="5453380" y="0"/>
            <a:ext cx="5713095" cy="320738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65480" y="599440"/>
            <a:ext cx="4125595" cy="3353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rgbClr val="004A83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2021</a:t>
            </a:r>
            <a:r>
              <a:rPr lang="zh-CN" altLang="en-US" sz="4000">
                <a:solidFill>
                  <a:srgbClr val="004A83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中国钢铁市场展望暨钢联年会</a:t>
            </a:r>
            <a:endParaRPr lang="zh-CN" altLang="en-US" sz="4000">
              <a:solidFill>
                <a:srgbClr val="004A83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参会人数：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4000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1200">
              <a:solidFill>
                <a:srgbClr val="004A8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4000">
              <a:solidFill>
                <a:srgbClr val="004A8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4000">
              <a:solidFill>
                <a:srgbClr val="004A8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3250" y="3244673"/>
            <a:ext cx="263404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4A83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项目详情</a:t>
            </a:r>
            <a:endParaRPr lang="zh-CN" altLang="en-US">
              <a:solidFill>
                <a:srgbClr val="004A83"/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42433" y="5323205"/>
            <a:ext cx="3538102" cy="986155"/>
            <a:chOff x="1267" y="6087"/>
            <a:chExt cx="5572" cy="1553"/>
          </a:xfrm>
        </p:grpSpPr>
        <p:sp>
          <p:nvSpPr>
            <p:cNvPr id="40" name="Freeform: Shape 39"/>
            <p:cNvSpPr/>
            <p:nvPr/>
          </p:nvSpPr>
          <p:spPr>
            <a:xfrm>
              <a:off x="1284" y="6284"/>
              <a:ext cx="371" cy="372"/>
            </a:xfrm>
            <a:custGeom>
              <a:avLst/>
              <a:gdLst>
                <a:gd name="connsiteX0" fmla="*/ 28762 w 235526"/>
                <a:gd name="connsiteY0" fmla="*/ 0 h 236322"/>
                <a:gd name="connsiteX1" fmla="*/ 206764 w 235526"/>
                <a:gd name="connsiteY1" fmla="*/ 0 h 236322"/>
                <a:gd name="connsiteX2" fmla="*/ 235526 w 235526"/>
                <a:gd name="connsiteY2" fmla="*/ 28762 h 236322"/>
                <a:gd name="connsiteX3" fmla="*/ 235526 w 235526"/>
                <a:gd name="connsiteY3" fmla="*/ 207560 h 236322"/>
                <a:gd name="connsiteX4" fmla="*/ 206764 w 235526"/>
                <a:gd name="connsiteY4" fmla="*/ 236322 h 236322"/>
                <a:gd name="connsiteX5" fmla="*/ 133004 w 235526"/>
                <a:gd name="connsiteY5" fmla="*/ 236322 h 236322"/>
                <a:gd name="connsiteX6" fmla="*/ 133004 w 235526"/>
                <a:gd name="connsiteY6" fmla="*/ 176695 h 236322"/>
                <a:gd name="connsiteX7" fmla="*/ 167295 w 235526"/>
                <a:gd name="connsiteY7" fmla="*/ 176695 h 236322"/>
                <a:gd name="connsiteX8" fmla="*/ 173010 w 235526"/>
                <a:gd name="connsiteY8" fmla="*/ 135737 h 236322"/>
                <a:gd name="connsiteX9" fmla="*/ 133004 w 235526"/>
                <a:gd name="connsiteY9" fmla="*/ 135737 h 236322"/>
                <a:gd name="connsiteX10" fmla="*/ 133004 w 235526"/>
                <a:gd name="connsiteY10" fmla="*/ 110020 h 236322"/>
                <a:gd name="connsiteX11" fmla="*/ 153007 w 235526"/>
                <a:gd name="connsiteY11" fmla="*/ 90017 h 236322"/>
                <a:gd name="connsiteX12" fmla="*/ 173962 w 235526"/>
                <a:gd name="connsiteY12" fmla="*/ 90017 h 236322"/>
                <a:gd name="connsiteX13" fmla="*/ 173962 w 235526"/>
                <a:gd name="connsiteY13" fmla="*/ 53822 h 236322"/>
                <a:gd name="connsiteX14" fmla="*/ 142529 w 235526"/>
                <a:gd name="connsiteY14" fmla="*/ 51917 h 236322"/>
                <a:gd name="connsiteX15" fmla="*/ 91095 w 235526"/>
                <a:gd name="connsiteY15" fmla="*/ 105257 h 236322"/>
                <a:gd name="connsiteX16" fmla="*/ 91095 w 235526"/>
                <a:gd name="connsiteY16" fmla="*/ 135737 h 236322"/>
                <a:gd name="connsiteX17" fmla="*/ 55852 w 235526"/>
                <a:gd name="connsiteY17" fmla="*/ 135737 h 236322"/>
                <a:gd name="connsiteX18" fmla="*/ 55852 w 235526"/>
                <a:gd name="connsiteY18" fmla="*/ 176695 h 236322"/>
                <a:gd name="connsiteX19" fmla="*/ 91095 w 235526"/>
                <a:gd name="connsiteY19" fmla="*/ 176695 h 236322"/>
                <a:gd name="connsiteX20" fmla="*/ 91095 w 235526"/>
                <a:gd name="connsiteY20" fmla="*/ 236322 h 236322"/>
                <a:gd name="connsiteX21" fmla="*/ 28762 w 235526"/>
                <a:gd name="connsiteY21" fmla="*/ 236322 h 236322"/>
                <a:gd name="connsiteX22" fmla="*/ 0 w 235526"/>
                <a:gd name="connsiteY22" fmla="*/ 207560 h 236322"/>
                <a:gd name="connsiteX23" fmla="*/ 0 w 235526"/>
                <a:gd name="connsiteY23" fmla="*/ 28762 h 236322"/>
                <a:gd name="connsiteX24" fmla="*/ 28762 w 235526"/>
                <a:gd name="connsiteY24" fmla="*/ 0 h 23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5526" h="236322">
                  <a:moveTo>
                    <a:pt x="28762" y="0"/>
                  </a:moveTo>
                  <a:lnTo>
                    <a:pt x="206764" y="0"/>
                  </a:lnTo>
                  <a:cubicBezTo>
                    <a:pt x="222649" y="0"/>
                    <a:pt x="235526" y="12877"/>
                    <a:pt x="235526" y="28762"/>
                  </a:cubicBezTo>
                  <a:lnTo>
                    <a:pt x="235526" y="207560"/>
                  </a:lnTo>
                  <a:cubicBezTo>
                    <a:pt x="235526" y="223445"/>
                    <a:pt x="222649" y="236322"/>
                    <a:pt x="206764" y="236322"/>
                  </a:cubicBezTo>
                  <a:lnTo>
                    <a:pt x="133004" y="236322"/>
                  </a:lnTo>
                  <a:lnTo>
                    <a:pt x="133004" y="176695"/>
                  </a:lnTo>
                  <a:lnTo>
                    <a:pt x="167295" y="176695"/>
                  </a:lnTo>
                  <a:lnTo>
                    <a:pt x="173010" y="135737"/>
                  </a:lnTo>
                  <a:lnTo>
                    <a:pt x="133004" y="135737"/>
                  </a:lnTo>
                  <a:lnTo>
                    <a:pt x="133004" y="110020"/>
                  </a:lnTo>
                  <a:cubicBezTo>
                    <a:pt x="133004" y="97637"/>
                    <a:pt x="135862" y="90017"/>
                    <a:pt x="153007" y="90017"/>
                  </a:cubicBezTo>
                  <a:lnTo>
                    <a:pt x="173962" y="90017"/>
                  </a:lnTo>
                  <a:lnTo>
                    <a:pt x="173962" y="53822"/>
                  </a:lnTo>
                  <a:lnTo>
                    <a:pt x="142529" y="51917"/>
                  </a:lnTo>
                  <a:cubicBezTo>
                    <a:pt x="112049" y="51917"/>
                    <a:pt x="91095" y="70967"/>
                    <a:pt x="91095" y="105257"/>
                  </a:cubicBezTo>
                  <a:lnTo>
                    <a:pt x="91095" y="135737"/>
                  </a:lnTo>
                  <a:lnTo>
                    <a:pt x="55852" y="135737"/>
                  </a:lnTo>
                  <a:lnTo>
                    <a:pt x="55852" y="176695"/>
                  </a:lnTo>
                  <a:lnTo>
                    <a:pt x="91095" y="176695"/>
                  </a:lnTo>
                  <a:lnTo>
                    <a:pt x="91095" y="236322"/>
                  </a:lnTo>
                  <a:lnTo>
                    <a:pt x="28762" y="236322"/>
                  </a:lnTo>
                  <a:cubicBezTo>
                    <a:pt x="12877" y="236322"/>
                    <a:pt x="0" y="223445"/>
                    <a:pt x="0" y="207560"/>
                  </a:cubicBezTo>
                  <a:lnTo>
                    <a:pt x="0" y="28762"/>
                  </a:lnTo>
                  <a:cubicBezTo>
                    <a:pt x="0" y="12877"/>
                    <a:pt x="12877" y="0"/>
                    <a:pt x="28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4634" y="7181"/>
              <a:ext cx="371" cy="371"/>
            </a:xfrm>
            <a:custGeom>
              <a:avLst/>
              <a:gdLst>
                <a:gd name="connsiteX0" fmla="*/ 139669 w 794757"/>
                <a:gd name="connsiteY0" fmla="*/ 311277 h 794757"/>
                <a:gd name="connsiteX1" fmla="*/ 139669 w 794757"/>
                <a:gd name="connsiteY1" fmla="*/ 644692 h 794757"/>
                <a:gd name="connsiteX2" fmla="*/ 250513 w 794757"/>
                <a:gd name="connsiteY2" fmla="*/ 644692 h 794757"/>
                <a:gd name="connsiteX3" fmla="*/ 250513 w 794757"/>
                <a:gd name="connsiteY3" fmla="*/ 311277 h 794757"/>
                <a:gd name="connsiteX4" fmla="*/ 532066 w 794757"/>
                <a:gd name="connsiteY4" fmla="*/ 303437 h 794757"/>
                <a:gd name="connsiteX5" fmla="*/ 432186 w 794757"/>
                <a:gd name="connsiteY5" fmla="*/ 358484 h 794757"/>
                <a:gd name="connsiteX6" fmla="*/ 432186 w 794757"/>
                <a:gd name="connsiteY6" fmla="*/ 311277 h 794757"/>
                <a:gd name="connsiteX7" fmla="*/ 321370 w 794757"/>
                <a:gd name="connsiteY7" fmla="*/ 311277 h 794757"/>
                <a:gd name="connsiteX8" fmla="*/ 321370 w 794757"/>
                <a:gd name="connsiteY8" fmla="*/ 644693 h 794757"/>
                <a:gd name="connsiteX9" fmla="*/ 432184 w 794757"/>
                <a:gd name="connsiteY9" fmla="*/ 644693 h 794757"/>
                <a:gd name="connsiteX10" fmla="*/ 432184 w 794757"/>
                <a:gd name="connsiteY10" fmla="*/ 458490 h 794757"/>
                <a:gd name="connsiteX11" fmla="*/ 435839 w 794757"/>
                <a:gd name="connsiteY11" fmla="*/ 431437 h 794757"/>
                <a:gd name="connsiteX12" fmla="*/ 492700 w 794757"/>
                <a:gd name="connsiteY12" fmla="*/ 390914 h 794757"/>
                <a:gd name="connsiteX13" fmla="*/ 548841 w 794757"/>
                <a:gd name="connsiteY13" fmla="*/ 466302 h 794757"/>
                <a:gd name="connsiteX14" fmla="*/ 548841 w 794757"/>
                <a:gd name="connsiteY14" fmla="*/ 644693 h 794757"/>
                <a:gd name="connsiteX15" fmla="*/ 659661 w 794757"/>
                <a:gd name="connsiteY15" fmla="*/ 644693 h 794757"/>
                <a:gd name="connsiteX16" fmla="*/ 659661 w 794757"/>
                <a:gd name="connsiteY16" fmla="*/ 453493 h 794757"/>
                <a:gd name="connsiteX17" fmla="*/ 532066 w 794757"/>
                <a:gd name="connsiteY17" fmla="*/ 303437 h 794757"/>
                <a:gd name="connsiteX18" fmla="*/ 195840 w 794757"/>
                <a:gd name="connsiteY18" fmla="*/ 140981 h 794757"/>
                <a:gd name="connsiteX19" fmla="*/ 133138 w 794757"/>
                <a:gd name="connsiteY19" fmla="*/ 198592 h 794757"/>
                <a:gd name="connsiteX20" fmla="*/ 194372 w 794757"/>
                <a:gd name="connsiteY20" fmla="*/ 256203 h 794757"/>
                <a:gd name="connsiteX21" fmla="*/ 195089 w 794757"/>
                <a:gd name="connsiteY21" fmla="*/ 256203 h 794757"/>
                <a:gd name="connsiteX22" fmla="*/ 257796 w 794757"/>
                <a:gd name="connsiteY22" fmla="*/ 198592 h 794757"/>
                <a:gd name="connsiteX23" fmla="*/ 195840 w 794757"/>
                <a:gd name="connsiteY23" fmla="*/ 140981 h 794757"/>
                <a:gd name="connsiteX24" fmla="*/ 99345 w 794757"/>
                <a:gd name="connsiteY24" fmla="*/ 0 h 794757"/>
                <a:gd name="connsiteX25" fmla="*/ 695412 w 794757"/>
                <a:gd name="connsiteY25" fmla="*/ 0 h 794757"/>
                <a:gd name="connsiteX26" fmla="*/ 794757 w 794757"/>
                <a:gd name="connsiteY26" fmla="*/ 99345 h 794757"/>
                <a:gd name="connsiteX27" fmla="*/ 794757 w 794757"/>
                <a:gd name="connsiteY27" fmla="*/ 695413 h 794757"/>
                <a:gd name="connsiteX28" fmla="*/ 695412 w 794757"/>
                <a:gd name="connsiteY28" fmla="*/ 794757 h 794757"/>
                <a:gd name="connsiteX29" fmla="*/ 99345 w 794757"/>
                <a:gd name="connsiteY29" fmla="*/ 794757 h 794757"/>
                <a:gd name="connsiteX30" fmla="*/ 0 w 794757"/>
                <a:gd name="connsiteY30" fmla="*/ 695413 h 794757"/>
                <a:gd name="connsiteX31" fmla="*/ 0 w 794757"/>
                <a:gd name="connsiteY31" fmla="*/ 99345 h 794757"/>
                <a:gd name="connsiteX32" fmla="*/ 99345 w 794757"/>
                <a:gd name="connsiteY32" fmla="*/ 0 h 79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4757" h="794757">
                  <a:moveTo>
                    <a:pt x="139669" y="311277"/>
                  </a:moveTo>
                  <a:lnTo>
                    <a:pt x="139669" y="644692"/>
                  </a:lnTo>
                  <a:lnTo>
                    <a:pt x="250513" y="644692"/>
                  </a:lnTo>
                  <a:lnTo>
                    <a:pt x="250513" y="311277"/>
                  </a:lnTo>
                  <a:close/>
                  <a:moveTo>
                    <a:pt x="532066" y="303437"/>
                  </a:moveTo>
                  <a:cubicBezTo>
                    <a:pt x="473270" y="303437"/>
                    <a:pt x="446933" y="335772"/>
                    <a:pt x="432186" y="358484"/>
                  </a:cubicBezTo>
                  <a:lnTo>
                    <a:pt x="432186" y="311277"/>
                  </a:lnTo>
                  <a:lnTo>
                    <a:pt x="321370" y="311277"/>
                  </a:lnTo>
                  <a:cubicBezTo>
                    <a:pt x="322840" y="342552"/>
                    <a:pt x="321370" y="644693"/>
                    <a:pt x="321370" y="644693"/>
                  </a:cubicBezTo>
                  <a:lnTo>
                    <a:pt x="432184" y="644693"/>
                  </a:lnTo>
                  <a:lnTo>
                    <a:pt x="432184" y="458490"/>
                  </a:lnTo>
                  <a:cubicBezTo>
                    <a:pt x="432184" y="448523"/>
                    <a:pt x="432901" y="438560"/>
                    <a:pt x="435839" y="431437"/>
                  </a:cubicBezTo>
                  <a:cubicBezTo>
                    <a:pt x="443836" y="411533"/>
                    <a:pt x="462083" y="390914"/>
                    <a:pt x="492700" y="390914"/>
                  </a:cubicBezTo>
                  <a:cubicBezTo>
                    <a:pt x="532783" y="390914"/>
                    <a:pt x="548841" y="421500"/>
                    <a:pt x="548841" y="466302"/>
                  </a:cubicBezTo>
                  <a:lnTo>
                    <a:pt x="548841" y="644693"/>
                  </a:lnTo>
                  <a:lnTo>
                    <a:pt x="659661" y="644693"/>
                  </a:lnTo>
                  <a:lnTo>
                    <a:pt x="659661" y="453493"/>
                  </a:lnTo>
                  <a:cubicBezTo>
                    <a:pt x="659661" y="351080"/>
                    <a:pt x="604982" y="303437"/>
                    <a:pt x="532066" y="303437"/>
                  </a:cubicBezTo>
                  <a:close/>
                  <a:moveTo>
                    <a:pt x="195840" y="140981"/>
                  </a:moveTo>
                  <a:cubicBezTo>
                    <a:pt x="157916" y="140981"/>
                    <a:pt x="133138" y="165914"/>
                    <a:pt x="133138" y="198592"/>
                  </a:cubicBezTo>
                  <a:cubicBezTo>
                    <a:pt x="133138" y="230584"/>
                    <a:pt x="157163" y="256203"/>
                    <a:pt x="194372" y="256203"/>
                  </a:cubicBezTo>
                  <a:lnTo>
                    <a:pt x="195089" y="256203"/>
                  </a:lnTo>
                  <a:cubicBezTo>
                    <a:pt x="233738" y="256203"/>
                    <a:pt x="257796" y="230584"/>
                    <a:pt x="257796" y="198592"/>
                  </a:cubicBezTo>
                  <a:cubicBezTo>
                    <a:pt x="257079" y="165914"/>
                    <a:pt x="233740" y="140981"/>
                    <a:pt x="195840" y="140981"/>
                  </a:cubicBezTo>
                  <a:close/>
                  <a:moveTo>
                    <a:pt x="99345" y="0"/>
                  </a:moveTo>
                  <a:lnTo>
                    <a:pt x="695412" y="0"/>
                  </a:lnTo>
                  <a:cubicBezTo>
                    <a:pt x="750279" y="0"/>
                    <a:pt x="794757" y="44478"/>
                    <a:pt x="794757" y="99345"/>
                  </a:cubicBezTo>
                  <a:lnTo>
                    <a:pt x="794757" y="695413"/>
                  </a:lnTo>
                  <a:cubicBezTo>
                    <a:pt x="794757" y="750279"/>
                    <a:pt x="750279" y="794757"/>
                    <a:pt x="695412" y="794757"/>
                  </a:cubicBezTo>
                  <a:lnTo>
                    <a:pt x="99345" y="794757"/>
                  </a:lnTo>
                  <a:cubicBezTo>
                    <a:pt x="44478" y="794757"/>
                    <a:pt x="0" y="750279"/>
                    <a:pt x="0" y="695413"/>
                  </a:cubicBezTo>
                  <a:lnTo>
                    <a:pt x="0" y="99345"/>
                  </a:lnTo>
                  <a:cubicBezTo>
                    <a:pt x="0" y="44478"/>
                    <a:pt x="44478" y="0"/>
                    <a:pt x="9934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Graphic 89"/>
            <p:cNvSpPr/>
            <p:nvPr/>
          </p:nvSpPr>
          <p:spPr>
            <a:xfrm>
              <a:off x="4651" y="6300"/>
              <a:ext cx="371" cy="353"/>
            </a:xfrm>
            <a:custGeom>
              <a:avLst/>
              <a:gdLst>
                <a:gd name="connsiteX0" fmla="*/ 234624 w 235525"/>
                <a:gd name="connsiteY0" fmla="*/ 68431 h 224310"/>
                <a:gd name="connsiteX1" fmla="*/ 229016 w 235525"/>
                <a:gd name="connsiteY1" fmla="*/ 39271 h 224310"/>
                <a:gd name="connsiteX2" fmla="*/ 215558 w 235525"/>
                <a:gd name="connsiteY2" fmla="*/ 19083 h 224310"/>
                <a:gd name="connsiteX3" fmla="*/ 195370 w 235525"/>
                <a:gd name="connsiteY3" fmla="*/ 5624 h 224310"/>
                <a:gd name="connsiteX4" fmla="*/ 166209 w 235525"/>
                <a:gd name="connsiteY4" fmla="*/ 17 h 224310"/>
                <a:gd name="connsiteX5" fmla="*/ 69756 w 235525"/>
                <a:gd name="connsiteY5" fmla="*/ 17 h 224310"/>
                <a:gd name="connsiteX6" fmla="*/ 40596 w 235525"/>
                <a:gd name="connsiteY6" fmla="*/ 5624 h 224310"/>
                <a:gd name="connsiteX7" fmla="*/ 20408 w 235525"/>
                <a:gd name="connsiteY7" fmla="*/ 19083 h 224310"/>
                <a:gd name="connsiteX8" fmla="*/ 6949 w 235525"/>
                <a:gd name="connsiteY8" fmla="*/ 39271 h 224310"/>
                <a:gd name="connsiteX9" fmla="*/ 1342 w 235525"/>
                <a:gd name="connsiteY9" fmla="*/ 68431 h 224310"/>
                <a:gd name="connsiteX10" fmla="*/ 220 w 235525"/>
                <a:gd name="connsiteY10" fmla="*/ 116658 h 224310"/>
                <a:gd name="connsiteX11" fmla="*/ 1342 w 235525"/>
                <a:gd name="connsiteY11" fmla="*/ 164885 h 224310"/>
                <a:gd name="connsiteX12" fmla="*/ 6949 w 235525"/>
                <a:gd name="connsiteY12" fmla="*/ 194045 h 224310"/>
                <a:gd name="connsiteX13" fmla="*/ 20408 w 235525"/>
                <a:gd name="connsiteY13" fmla="*/ 214233 h 224310"/>
                <a:gd name="connsiteX14" fmla="*/ 40596 w 235525"/>
                <a:gd name="connsiteY14" fmla="*/ 227691 h 224310"/>
                <a:gd name="connsiteX15" fmla="*/ 69756 w 235525"/>
                <a:gd name="connsiteY15" fmla="*/ 233299 h 224310"/>
                <a:gd name="connsiteX16" fmla="*/ 166209 w 235525"/>
                <a:gd name="connsiteY16" fmla="*/ 233299 h 224310"/>
                <a:gd name="connsiteX17" fmla="*/ 195370 w 235525"/>
                <a:gd name="connsiteY17" fmla="*/ 227691 h 224310"/>
                <a:gd name="connsiteX18" fmla="*/ 215558 w 235525"/>
                <a:gd name="connsiteY18" fmla="*/ 214233 h 224310"/>
                <a:gd name="connsiteX19" fmla="*/ 229016 w 235525"/>
                <a:gd name="connsiteY19" fmla="*/ 194045 h 224310"/>
                <a:gd name="connsiteX20" fmla="*/ 234624 w 235525"/>
                <a:gd name="connsiteY20" fmla="*/ 164885 h 224310"/>
                <a:gd name="connsiteX21" fmla="*/ 235746 w 235525"/>
                <a:gd name="connsiteY21" fmla="*/ 116658 h 224310"/>
                <a:gd name="connsiteX22" fmla="*/ 234624 w 235525"/>
                <a:gd name="connsiteY22" fmla="*/ 68431 h 224310"/>
                <a:gd name="connsiteX23" fmla="*/ 117983 w 235525"/>
                <a:gd name="connsiteY23" fmla="*/ 161520 h 224310"/>
                <a:gd name="connsiteX24" fmla="*/ 73121 w 235525"/>
                <a:gd name="connsiteY24" fmla="*/ 116658 h 224310"/>
                <a:gd name="connsiteX25" fmla="*/ 117983 w 235525"/>
                <a:gd name="connsiteY25" fmla="*/ 71796 h 224310"/>
                <a:gd name="connsiteX26" fmla="*/ 162845 w 235525"/>
                <a:gd name="connsiteY26" fmla="*/ 116658 h 224310"/>
                <a:gd name="connsiteX27" fmla="*/ 117983 w 235525"/>
                <a:gd name="connsiteY27" fmla="*/ 161520 h 224310"/>
                <a:gd name="connsiteX28" fmla="*/ 180790 w 235525"/>
                <a:gd name="connsiteY28" fmla="*/ 68431 h 224310"/>
                <a:gd name="connsiteX29" fmla="*/ 166209 w 235525"/>
                <a:gd name="connsiteY29" fmla="*/ 53851 h 224310"/>
                <a:gd name="connsiteX30" fmla="*/ 180790 w 235525"/>
                <a:gd name="connsiteY30" fmla="*/ 39271 h 224310"/>
                <a:gd name="connsiteX31" fmla="*/ 195370 w 235525"/>
                <a:gd name="connsiteY31" fmla="*/ 53851 h 224310"/>
                <a:gd name="connsiteX32" fmla="*/ 180790 w 235525"/>
                <a:gd name="connsiteY32" fmla="*/ 68431 h 22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35525" h="224310">
                  <a:moveTo>
                    <a:pt x="234624" y="68431"/>
                  </a:moveTo>
                  <a:cubicBezTo>
                    <a:pt x="234842" y="58424"/>
                    <a:pt x="232930" y="48484"/>
                    <a:pt x="229016" y="39271"/>
                  </a:cubicBezTo>
                  <a:cubicBezTo>
                    <a:pt x="226706" y="31321"/>
                    <a:pt x="222008" y="24273"/>
                    <a:pt x="215558" y="19083"/>
                  </a:cubicBezTo>
                  <a:cubicBezTo>
                    <a:pt x="210367" y="12633"/>
                    <a:pt x="203319" y="7935"/>
                    <a:pt x="195370" y="5624"/>
                  </a:cubicBezTo>
                  <a:cubicBezTo>
                    <a:pt x="186156" y="1711"/>
                    <a:pt x="176217" y="-201"/>
                    <a:pt x="166209" y="17"/>
                  </a:cubicBezTo>
                  <a:lnTo>
                    <a:pt x="69756" y="17"/>
                  </a:lnTo>
                  <a:cubicBezTo>
                    <a:pt x="59749" y="-201"/>
                    <a:pt x="49809" y="1711"/>
                    <a:pt x="40596" y="5624"/>
                  </a:cubicBezTo>
                  <a:cubicBezTo>
                    <a:pt x="32646" y="7935"/>
                    <a:pt x="25598" y="12633"/>
                    <a:pt x="20408" y="19083"/>
                  </a:cubicBezTo>
                  <a:cubicBezTo>
                    <a:pt x="13958" y="24273"/>
                    <a:pt x="9260" y="31321"/>
                    <a:pt x="6949" y="39271"/>
                  </a:cubicBezTo>
                  <a:cubicBezTo>
                    <a:pt x="3036" y="48484"/>
                    <a:pt x="1124" y="58424"/>
                    <a:pt x="1342" y="68431"/>
                  </a:cubicBezTo>
                  <a:cubicBezTo>
                    <a:pt x="112" y="84475"/>
                    <a:pt x="-263" y="100574"/>
                    <a:pt x="220" y="116658"/>
                  </a:cubicBezTo>
                  <a:cubicBezTo>
                    <a:pt x="-289" y="132742"/>
                    <a:pt x="85" y="148842"/>
                    <a:pt x="1342" y="164885"/>
                  </a:cubicBezTo>
                  <a:cubicBezTo>
                    <a:pt x="1124" y="174892"/>
                    <a:pt x="3036" y="184831"/>
                    <a:pt x="6949" y="194045"/>
                  </a:cubicBezTo>
                  <a:cubicBezTo>
                    <a:pt x="9260" y="201994"/>
                    <a:pt x="13958" y="209042"/>
                    <a:pt x="20408" y="214233"/>
                  </a:cubicBezTo>
                  <a:cubicBezTo>
                    <a:pt x="25598" y="220683"/>
                    <a:pt x="32646" y="225381"/>
                    <a:pt x="40596" y="227691"/>
                  </a:cubicBezTo>
                  <a:cubicBezTo>
                    <a:pt x="49809" y="231606"/>
                    <a:pt x="59749" y="233517"/>
                    <a:pt x="69756" y="233299"/>
                  </a:cubicBezTo>
                  <a:lnTo>
                    <a:pt x="166209" y="233299"/>
                  </a:lnTo>
                  <a:cubicBezTo>
                    <a:pt x="176217" y="233517"/>
                    <a:pt x="186156" y="231606"/>
                    <a:pt x="195370" y="227691"/>
                  </a:cubicBezTo>
                  <a:cubicBezTo>
                    <a:pt x="203319" y="225381"/>
                    <a:pt x="210367" y="220683"/>
                    <a:pt x="215558" y="214233"/>
                  </a:cubicBezTo>
                  <a:cubicBezTo>
                    <a:pt x="222008" y="209042"/>
                    <a:pt x="226706" y="201994"/>
                    <a:pt x="229016" y="194045"/>
                  </a:cubicBezTo>
                  <a:cubicBezTo>
                    <a:pt x="232930" y="184831"/>
                    <a:pt x="234842" y="174892"/>
                    <a:pt x="234624" y="164885"/>
                  </a:cubicBezTo>
                  <a:cubicBezTo>
                    <a:pt x="235854" y="148841"/>
                    <a:pt x="236228" y="132742"/>
                    <a:pt x="235746" y="116658"/>
                  </a:cubicBezTo>
                  <a:cubicBezTo>
                    <a:pt x="236255" y="100574"/>
                    <a:pt x="235880" y="84474"/>
                    <a:pt x="234624" y="68431"/>
                  </a:cubicBezTo>
                  <a:close/>
                  <a:moveTo>
                    <a:pt x="117983" y="161520"/>
                  </a:moveTo>
                  <a:cubicBezTo>
                    <a:pt x="93207" y="161520"/>
                    <a:pt x="73121" y="141434"/>
                    <a:pt x="73121" y="116658"/>
                  </a:cubicBezTo>
                  <a:cubicBezTo>
                    <a:pt x="73121" y="91882"/>
                    <a:pt x="93207" y="71796"/>
                    <a:pt x="117983" y="71796"/>
                  </a:cubicBezTo>
                  <a:cubicBezTo>
                    <a:pt x="142759" y="71796"/>
                    <a:pt x="162845" y="91882"/>
                    <a:pt x="162845" y="116658"/>
                  </a:cubicBezTo>
                  <a:cubicBezTo>
                    <a:pt x="162845" y="141434"/>
                    <a:pt x="142759" y="161520"/>
                    <a:pt x="117983" y="161520"/>
                  </a:cubicBezTo>
                  <a:close/>
                  <a:moveTo>
                    <a:pt x="180790" y="68431"/>
                  </a:moveTo>
                  <a:cubicBezTo>
                    <a:pt x="172737" y="68431"/>
                    <a:pt x="166209" y="61904"/>
                    <a:pt x="166209" y="53851"/>
                  </a:cubicBezTo>
                  <a:cubicBezTo>
                    <a:pt x="166209" y="45799"/>
                    <a:pt x="172737" y="39271"/>
                    <a:pt x="180790" y="39271"/>
                  </a:cubicBezTo>
                  <a:cubicBezTo>
                    <a:pt x="188842" y="39271"/>
                    <a:pt x="195370" y="45799"/>
                    <a:pt x="195370" y="53851"/>
                  </a:cubicBezTo>
                  <a:cubicBezTo>
                    <a:pt x="195370" y="61904"/>
                    <a:pt x="188842" y="68431"/>
                    <a:pt x="180790" y="68431"/>
                  </a:cubicBezTo>
                  <a:close/>
                </a:path>
              </a:pathLst>
            </a:custGeom>
            <a:solidFill>
              <a:schemeClr val="accent1"/>
            </a:solidFill>
            <a:ln w="11113" cap="flat">
              <a:noFill/>
              <a:prstDash val="solid"/>
              <a:miter/>
            </a:ln>
          </p:spPr>
          <p:txBody>
            <a:bodyPr rtlCol="0" anchor="ctr"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Graphic 88"/>
            <p:cNvSpPr/>
            <p:nvPr/>
          </p:nvSpPr>
          <p:spPr>
            <a:xfrm>
              <a:off x="1267" y="7185"/>
              <a:ext cx="405" cy="330"/>
            </a:xfrm>
            <a:custGeom>
              <a:avLst/>
              <a:gdLst>
                <a:gd name="connsiteX0" fmla="*/ 82867 w 257175"/>
                <a:gd name="connsiteY0" fmla="*/ 213843 h 209550"/>
                <a:gd name="connsiteX1" fmla="*/ 236220 w 257175"/>
                <a:gd name="connsiteY1" fmla="*/ 60490 h 209550"/>
                <a:gd name="connsiteX2" fmla="*/ 236220 w 257175"/>
                <a:gd name="connsiteY2" fmla="*/ 52870 h 209550"/>
                <a:gd name="connsiteX3" fmla="*/ 262890 w 257175"/>
                <a:gd name="connsiteY3" fmla="*/ 25248 h 209550"/>
                <a:gd name="connsiteX4" fmla="*/ 232410 w 257175"/>
                <a:gd name="connsiteY4" fmla="*/ 33820 h 209550"/>
                <a:gd name="connsiteX5" fmla="*/ 256223 w 257175"/>
                <a:gd name="connsiteY5" fmla="*/ 4293 h 209550"/>
                <a:gd name="connsiteX6" fmla="*/ 221933 w 257175"/>
                <a:gd name="connsiteY6" fmla="*/ 16675 h 209550"/>
                <a:gd name="connsiteX7" fmla="*/ 144780 w 257175"/>
                <a:gd name="connsiteY7" fmla="*/ 14770 h 209550"/>
                <a:gd name="connsiteX8" fmla="*/ 129540 w 257175"/>
                <a:gd name="connsiteY8" fmla="*/ 66205 h 209550"/>
                <a:gd name="connsiteX9" fmla="*/ 18097 w 257175"/>
                <a:gd name="connsiteY9" fmla="*/ 10008 h 209550"/>
                <a:gd name="connsiteX10" fmla="*/ 34290 w 257175"/>
                <a:gd name="connsiteY10" fmla="*/ 82398 h 209550"/>
                <a:gd name="connsiteX11" fmla="*/ 10477 w 257175"/>
                <a:gd name="connsiteY11" fmla="*/ 75730 h 209550"/>
                <a:gd name="connsiteX12" fmla="*/ 10477 w 257175"/>
                <a:gd name="connsiteY12" fmla="*/ 75730 h 209550"/>
                <a:gd name="connsiteX13" fmla="*/ 53340 w 257175"/>
                <a:gd name="connsiteY13" fmla="*/ 129070 h 209550"/>
                <a:gd name="connsiteX14" fmla="*/ 29528 w 257175"/>
                <a:gd name="connsiteY14" fmla="*/ 130023 h 209550"/>
                <a:gd name="connsiteX15" fmla="*/ 80010 w 257175"/>
                <a:gd name="connsiteY15" fmla="*/ 167170 h 209550"/>
                <a:gd name="connsiteX16" fmla="*/ 12383 w 257175"/>
                <a:gd name="connsiteY16" fmla="*/ 190983 h 209550"/>
                <a:gd name="connsiteX17" fmla="*/ 0 w 257175"/>
                <a:gd name="connsiteY17" fmla="*/ 190983 h 209550"/>
                <a:gd name="connsiteX18" fmla="*/ 82867 w 257175"/>
                <a:gd name="connsiteY18" fmla="*/ 21479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175" h="209550">
                  <a:moveTo>
                    <a:pt x="82867" y="213843"/>
                  </a:moveTo>
                  <a:cubicBezTo>
                    <a:pt x="181928" y="213843"/>
                    <a:pt x="236220" y="131928"/>
                    <a:pt x="236220" y="60490"/>
                  </a:cubicBezTo>
                  <a:lnTo>
                    <a:pt x="236220" y="52870"/>
                  </a:lnTo>
                  <a:cubicBezTo>
                    <a:pt x="246946" y="45632"/>
                    <a:pt x="256032" y="36221"/>
                    <a:pt x="262890" y="25248"/>
                  </a:cubicBezTo>
                  <a:cubicBezTo>
                    <a:pt x="253351" y="29973"/>
                    <a:pt x="243014" y="32880"/>
                    <a:pt x="232410" y="33820"/>
                  </a:cubicBezTo>
                  <a:cubicBezTo>
                    <a:pt x="243757" y="27298"/>
                    <a:pt x="252252" y="16764"/>
                    <a:pt x="256223" y="4293"/>
                  </a:cubicBezTo>
                  <a:cubicBezTo>
                    <a:pt x="245529" y="10228"/>
                    <a:pt x="233951" y="14409"/>
                    <a:pt x="221933" y="16675"/>
                  </a:cubicBezTo>
                  <a:cubicBezTo>
                    <a:pt x="200995" y="-4796"/>
                    <a:pt x="166751" y="-5641"/>
                    <a:pt x="144780" y="14770"/>
                  </a:cubicBezTo>
                  <a:cubicBezTo>
                    <a:pt x="130993" y="28033"/>
                    <a:pt x="125203" y="47573"/>
                    <a:pt x="129540" y="66205"/>
                  </a:cubicBezTo>
                  <a:cubicBezTo>
                    <a:pt x="86105" y="64120"/>
                    <a:pt x="45597" y="43693"/>
                    <a:pt x="18097" y="10008"/>
                  </a:cubicBezTo>
                  <a:cubicBezTo>
                    <a:pt x="3600" y="34638"/>
                    <a:pt x="10680" y="66291"/>
                    <a:pt x="34290" y="82398"/>
                  </a:cubicBezTo>
                  <a:cubicBezTo>
                    <a:pt x="26014" y="81637"/>
                    <a:pt x="17945" y="79377"/>
                    <a:pt x="10477" y="75730"/>
                  </a:cubicBezTo>
                  <a:lnTo>
                    <a:pt x="10477" y="75730"/>
                  </a:lnTo>
                  <a:cubicBezTo>
                    <a:pt x="10353" y="101410"/>
                    <a:pt x="28236" y="123665"/>
                    <a:pt x="53340" y="129070"/>
                  </a:cubicBezTo>
                  <a:cubicBezTo>
                    <a:pt x="45592" y="131284"/>
                    <a:pt x="37427" y="131610"/>
                    <a:pt x="29528" y="130023"/>
                  </a:cubicBezTo>
                  <a:cubicBezTo>
                    <a:pt x="36275" y="152216"/>
                    <a:pt x="56814" y="167330"/>
                    <a:pt x="80010" y="167170"/>
                  </a:cubicBezTo>
                  <a:cubicBezTo>
                    <a:pt x="60814" y="182536"/>
                    <a:pt x="36971" y="190931"/>
                    <a:pt x="12383" y="190983"/>
                  </a:cubicBezTo>
                  <a:lnTo>
                    <a:pt x="0" y="190983"/>
                  </a:lnTo>
                  <a:cubicBezTo>
                    <a:pt x="24638" y="206988"/>
                    <a:pt x="53491" y="215280"/>
                    <a:pt x="82867" y="214795"/>
                  </a:cubicBezTo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818" y="6087"/>
              <a:ext cx="164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200000"/>
                </a:lnSpc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Cardo" panose="02020600000000000000" pitchFamily="18" charset="-79"/>
                </a:rPr>
                <a:t>身份证签到</a:t>
              </a:r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805" y="6946"/>
              <a:ext cx="164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200000"/>
                </a:lnSpc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Cardo" panose="02020600000000000000" pitchFamily="18" charset="-79"/>
                </a:rPr>
                <a:t>现场制证</a:t>
              </a:r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196" y="6099"/>
              <a:ext cx="164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200000"/>
                </a:lnSpc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Cardo" panose="02020600000000000000" pitchFamily="18" charset="-79"/>
                </a:rPr>
                <a:t>人像采集</a:t>
              </a:r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196" y="6963"/>
              <a:ext cx="164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200000"/>
                </a:lnSpc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Cardo" panose="02020600000000000000" pitchFamily="18" charset="-79"/>
                </a:rPr>
                <a:t>测温闸机</a:t>
              </a:r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753110" y="3554730"/>
            <a:ext cx="33248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20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由于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疫情严控，此项目采用了严格的防疫制度，采用身份证和人脸识别人证合一签到方案，同时在入场处加入测温闸机保证参会者体温符合健康值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1"/>
          <a:stretch>
            <a:fillRect/>
          </a:stretch>
        </p:blipFill>
        <p:spPr>
          <a:xfrm>
            <a:off x="5452745" y="3648710"/>
            <a:ext cx="5717540" cy="32092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9" b="2667"/>
          <a:stretch>
            <a:fillRect/>
          </a:stretch>
        </p:blipFill>
        <p:spPr>
          <a:xfrm>
            <a:off x="5456555" y="-20955"/>
            <a:ext cx="5714365" cy="32283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65480" y="599440"/>
            <a:ext cx="36042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004A83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2021雅士利国际年会</a:t>
            </a:r>
            <a:endParaRPr lang="zh-CN" altLang="en-US" sz="4000">
              <a:solidFill>
                <a:srgbClr val="004A83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1660" y="2530933"/>
            <a:ext cx="263404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4A83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项目详情</a:t>
            </a:r>
            <a:endParaRPr lang="zh-CN" altLang="en-US">
              <a:solidFill>
                <a:srgbClr val="004A83"/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31638" y="4658360"/>
            <a:ext cx="3538102" cy="986155"/>
            <a:chOff x="1267" y="6087"/>
            <a:chExt cx="5572" cy="1553"/>
          </a:xfrm>
        </p:grpSpPr>
        <p:sp>
          <p:nvSpPr>
            <p:cNvPr id="40" name="Freeform: Shape 39"/>
            <p:cNvSpPr/>
            <p:nvPr/>
          </p:nvSpPr>
          <p:spPr>
            <a:xfrm>
              <a:off x="1284" y="6284"/>
              <a:ext cx="371" cy="372"/>
            </a:xfrm>
            <a:custGeom>
              <a:avLst/>
              <a:gdLst>
                <a:gd name="connsiteX0" fmla="*/ 28762 w 235526"/>
                <a:gd name="connsiteY0" fmla="*/ 0 h 236322"/>
                <a:gd name="connsiteX1" fmla="*/ 206764 w 235526"/>
                <a:gd name="connsiteY1" fmla="*/ 0 h 236322"/>
                <a:gd name="connsiteX2" fmla="*/ 235526 w 235526"/>
                <a:gd name="connsiteY2" fmla="*/ 28762 h 236322"/>
                <a:gd name="connsiteX3" fmla="*/ 235526 w 235526"/>
                <a:gd name="connsiteY3" fmla="*/ 207560 h 236322"/>
                <a:gd name="connsiteX4" fmla="*/ 206764 w 235526"/>
                <a:gd name="connsiteY4" fmla="*/ 236322 h 236322"/>
                <a:gd name="connsiteX5" fmla="*/ 133004 w 235526"/>
                <a:gd name="connsiteY5" fmla="*/ 236322 h 236322"/>
                <a:gd name="connsiteX6" fmla="*/ 133004 w 235526"/>
                <a:gd name="connsiteY6" fmla="*/ 176695 h 236322"/>
                <a:gd name="connsiteX7" fmla="*/ 167295 w 235526"/>
                <a:gd name="connsiteY7" fmla="*/ 176695 h 236322"/>
                <a:gd name="connsiteX8" fmla="*/ 173010 w 235526"/>
                <a:gd name="connsiteY8" fmla="*/ 135737 h 236322"/>
                <a:gd name="connsiteX9" fmla="*/ 133004 w 235526"/>
                <a:gd name="connsiteY9" fmla="*/ 135737 h 236322"/>
                <a:gd name="connsiteX10" fmla="*/ 133004 w 235526"/>
                <a:gd name="connsiteY10" fmla="*/ 110020 h 236322"/>
                <a:gd name="connsiteX11" fmla="*/ 153007 w 235526"/>
                <a:gd name="connsiteY11" fmla="*/ 90017 h 236322"/>
                <a:gd name="connsiteX12" fmla="*/ 173962 w 235526"/>
                <a:gd name="connsiteY12" fmla="*/ 90017 h 236322"/>
                <a:gd name="connsiteX13" fmla="*/ 173962 w 235526"/>
                <a:gd name="connsiteY13" fmla="*/ 53822 h 236322"/>
                <a:gd name="connsiteX14" fmla="*/ 142529 w 235526"/>
                <a:gd name="connsiteY14" fmla="*/ 51917 h 236322"/>
                <a:gd name="connsiteX15" fmla="*/ 91095 w 235526"/>
                <a:gd name="connsiteY15" fmla="*/ 105257 h 236322"/>
                <a:gd name="connsiteX16" fmla="*/ 91095 w 235526"/>
                <a:gd name="connsiteY16" fmla="*/ 135737 h 236322"/>
                <a:gd name="connsiteX17" fmla="*/ 55852 w 235526"/>
                <a:gd name="connsiteY17" fmla="*/ 135737 h 236322"/>
                <a:gd name="connsiteX18" fmla="*/ 55852 w 235526"/>
                <a:gd name="connsiteY18" fmla="*/ 176695 h 236322"/>
                <a:gd name="connsiteX19" fmla="*/ 91095 w 235526"/>
                <a:gd name="connsiteY19" fmla="*/ 176695 h 236322"/>
                <a:gd name="connsiteX20" fmla="*/ 91095 w 235526"/>
                <a:gd name="connsiteY20" fmla="*/ 236322 h 236322"/>
                <a:gd name="connsiteX21" fmla="*/ 28762 w 235526"/>
                <a:gd name="connsiteY21" fmla="*/ 236322 h 236322"/>
                <a:gd name="connsiteX22" fmla="*/ 0 w 235526"/>
                <a:gd name="connsiteY22" fmla="*/ 207560 h 236322"/>
                <a:gd name="connsiteX23" fmla="*/ 0 w 235526"/>
                <a:gd name="connsiteY23" fmla="*/ 28762 h 236322"/>
                <a:gd name="connsiteX24" fmla="*/ 28762 w 235526"/>
                <a:gd name="connsiteY24" fmla="*/ 0 h 23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5526" h="236322">
                  <a:moveTo>
                    <a:pt x="28762" y="0"/>
                  </a:moveTo>
                  <a:lnTo>
                    <a:pt x="206764" y="0"/>
                  </a:lnTo>
                  <a:cubicBezTo>
                    <a:pt x="222649" y="0"/>
                    <a:pt x="235526" y="12877"/>
                    <a:pt x="235526" y="28762"/>
                  </a:cubicBezTo>
                  <a:lnTo>
                    <a:pt x="235526" y="207560"/>
                  </a:lnTo>
                  <a:cubicBezTo>
                    <a:pt x="235526" y="223445"/>
                    <a:pt x="222649" y="236322"/>
                    <a:pt x="206764" y="236322"/>
                  </a:cubicBezTo>
                  <a:lnTo>
                    <a:pt x="133004" y="236322"/>
                  </a:lnTo>
                  <a:lnTo>
                    <a:pt x="133004" y="176695"/>
                  </a:lnTo>
                  <a:lnTo>
                    <a:pt x="167295" y="176695"/>
                  </a:lnTo>
                  <a:lnTo>
                    <a:pt x="173010" y="135737"/>
                  </a:lnTo>
                  <a:lnTo>
                    <a:pt x="133004" y="135737"/>
                  </a:lnTo>
                  <a:lnTo>
                    <a:pt x="133004" y="110020"/>
                  </a:lnTo>
                  <a:cubicBezTo>
                    <a:pt x="133004" y="97637"/>
                    <a:pt x="135862" y="90017"/>
                    <a:pt x="153007" y="90017"/>
                  </a:cubicBezTo>
                  <a:lnTo>
                    <a:pt x="173962" y="90017"/>
                  </a:lnTo>
                  <a:lnTo>
                    <a:pt x="173962" y="53822"/>
                  </a:lnTo>
                  <a:lnTo>
                    <a:pt x="142529" y="51917"/>
                  </a:lnTo>
                  <a:cubicBezTo>
                    <a:pt x="112049" y="51917"/>
                    <a:pt x="91095" y="70967"/>
                    <a:pt x="91095" y="105257"/>
                  </a:cubicBezTo>
                  <a:lnTo>
                    <a:pt x="91095" y="135737"/>
                  </a:lnTo>
                  <a:lnTo>
                    <a:pt x="55852" y="135737"/>
                  </a:lnTo>
                  <a:lnTo>
                    <a:pt x="55852" y="176695"/>
                  </a:lnTo>
                  <a:lnTo>
                    <a:pt x="91095" y="176695"/>
                  </a:lnTo>
                  <a:lnTo>
                    <a:pt x="91095" y="236322"/>
                  </a:lnTo>
                  <a:lnTo>
                    <a:pt x="28762" y="236322"/>
                  </a:lnTo>
                  <a:cubicBezTo>
                    <a:pt x="12877" y="236322"/>
                    <a:pt x="0" y="223445"/>
                    <a:pt x="0" y="207560"/>
                  </a:cubicBezTo>
                  <a:lnTo>
                    <a:pt x="0" y="28762"/>
                  </a:lnTo>
                  <a:cubicBezTo>
                    <a:pt x="0" y="12877"/>
                    <a:pt x="12877" y="0"/>
                    <a:pt x="28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4634" y="7181"/>
              <a:ext cx="371" cy="371"/>
            </a:xfrm>
            <a:custGeom>
              <a:avLst/>
              <a:gdLst>
                <a:gd name="connsiteX0" fmla="*/ 139669 w 794757"/>
                <a:gd name="connsiteY0" fmla="*/ 311277 h 794757"/>
                <a:gd name="connsiteX1" fmla="*/ 139669 w 794757"/>
                <a:gd name="connsiteY1" fmla="*/ 644692 h 794757"/>
                <a:gd name="connsiteX2" fmla="*/ 250513 w 794757"/>
                <a:gd name="connsiteY2" fmla="*/ 644692 h 794757"/>
                <a:gd name="connsiteX3" fmla="*/ 250513 w 794757"/>
                <a:gd name="connsiteY3" fmla="*/ 311277 h 794757"/>
                <a:gd name="connsiteX4" fmla="*/ 532066 w 794757"/>
                <a:gd name="connsiteY4" fmla="*/ 303437 h 794757"/>
                <a:gd name="connsiteX5" fmla="*/ 432186 w 794757"/>
                <a:gd name="connsiteY5" fmla="*/ 358484 h 794757"/>
                <a:gd name="connsiteX6" fmla="*/ 432186 w 794757"/>
                <a:gd name="connsiteY6" fmla="*/ 311277 h 794757"/>
                <a:gd name="connsiteX7" fmla="*/ 321370 w 794757"/>
                <a:gd name="connsiteY7" fmla="*/ 311277 h 794757"/>
                <a:gd name="connsiteX8" fmla="*/ 321370 w 794757"/>
                <a:gd name="connsiteY8" fmla="*/ 644693 h 794757"/>
                <a:gd name="connsiteX9" fmla="*/ 432184 w 794757"/>
                <a:gd name="connsiteY9" fmla="*/ 644693 h 794757"/>
                <a:gd name="connsiteX10" fmla="*/ 432184 w 794757"/>
                <a:gd name="connsiteY10" fmla="*/ 458490 h 794757"/>
                <a:gd name="connsiteX11" fmla="*/ 435839 w 794757"/>
                <a:gd name="connsiteY11" fmla="*/ 431437 h 794757"/>
                <a:gd name="connsiteX12" fmla="*/ 492700 w 794757"/>
                <a:gd name="connsiteY12" fmla="*/ 390914 h 794757"/>
                <a:gd name="connsiteX13" fmla="*/ 548841 w 794757"/>
                <a:gd name="connsiteY13" fmla="*/ 466302 h 794757"/>
                <a:gd name="connsiteX14" fmla="*/ 548841 w 794757"/>
                <a:gd name="connsiteY14" fmla="*/ 644693 h 794757"/>
                <a:gd name="connsiteX15" fmla="*/ 659661 w 794757"/>
                <a:gd name="connsiteY15" fmla="*/ 644693 h 794757"/>
                <a:gd name="connsiteX16" fmla="*/ 659661 w 794757"/>
                <a:gd name="connsiteY16" fmla="*/ 453493 h 794757"/>
                <a:gd name="connsiteX17" fmla="*/ 532066 w 794757"/>
                <a:gd name="connsiteY17" fmla="*/ 303437 h 794757"/>
                <a:gd name="connsiteX18" fmla="*/ 195840 w 794757"/>
                <a:gd name="connsiteY18" fmla="*/ 140981 h 794757"/>
                <a:gd name="connsiteX19" fmla="*/ 133138 w 794757"/>
                <a:gd name="connsiteY19" fmla="*/ 198592 h 794757"/>
                <a:gd name="connsiteX20" fmla="*/ 194372 w 794757"/>
                <a:gd name="connsiteY20" fmla="*/ 256203 h 794757"/>
                <a:gd name="connsiteX21" fmla="*/ 195089 w 794757"/>
                <a:gd name="connsiteY21" fmla="*/ 256203 h 794757"/>
                <a:gd name="connsiteX22" fmla="*/ 257796 w 794757"/>
                <a:gd name="connsiteY22" fmla="*/ 198592 h 794757"/>
                <a:gd name="connsiteX23" fmla="*/ 195840 w 794757"/>
                <a:gd name="connsiteY23" fmla="*/ 140981 h 794757"/>
                <a:gd name="connsiteX24" fmla="*/ 99345 w 794757"/>
                <a:gd name="connsiteY24" fmla="*/ 0 h 794757"/>
                <a:gd name="connsiteX25" fmla="*/ 695412 w 794757"/>
                <a:gd name="connsiteY25" fmla="*/ 0 h 794757"/>
                <a:gd name="connsiteX26" fmla="*/ 794757 w 794757"/>
                <a:gd name="connsiteY26" fmla="*/ 99345 h 794757"/>
                <a:gd name="connsiteX27" fmla="*/ 794757 w 794757"/>
                <a:gd name="connsiteY27" fmla="*/ 695413 h 794757"/>
                <a:gd name="connsiteX28" fmla="*/ 695412 w 794757"/>
                <a:gd name="connsiteY28" fmla="*/ 794757 h 794757"/>
                <a:gd name="connsiteX29" fmla="*/ 99345 w 794757"/>
                <a:gd name="connsiteY29" fmla="*/ 794757 h 794757"/>
                <a:gd name="connsiteX30" fmla="*/ 0 w 794757"/>
                <a:gd name="connsiteY30" fmla="*/ 695413 h 794757"/>
                <a:gd name="connsiteX31" fmla="*/ 0 w 794757"/>
                <a:gd name="connsiteY31" fmla="*/ 99345 h 794757"/>
                <a:gd name="connsiteX32" fmla="*/ 99345 w 794757"/>
                <a:gd name="connsiteY32" fmla="*/ 0 h 79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4757" h="794757">
                  <a:moveTo>
                    <a:pt x="139669" y="311277"/>
                  </a:moveTo>
                  <a:lnTo>
                    <a:pt x="139669" y="644692"/>
                  </a:lnTo>
                  <a:lnTo>
                    <a:pt x="250513" y="644692"/>
                  </a:lnTo>
                  <a:lnTo>
                    <a:pt x="250513" y="311277"/>
                  </a:lnTo>
                  <a:close/>
                  <a:moveTo>
                    <a:pt x="532066" y="303437"/>
                  </a:moveTo>
                  <a:cubicBezTo>
                    <a:pt x="473270" y="303437"/>
                    <a:pt x="446933" y="335772"/>
                    <a:pt x="432186" y="358484"/>
                  </a:cubicBezTo>
                  <a:lnTo>
                    <a:pt x="432186" y="311277"/>
                  </a:lnTo>
                  <a:lnTo>
                    <a:pt x="321370" y="311277"/>
                  </a:lnTo>
                  <a:cubicBezTo>
                    <a:pt x="322840" y="342552"/>
                    <a:pt x="321370" y="644693"/>
                    <a:pt x="321370" y="644693"/>
                  </a:cubicBezTo>
                  <a:lnTo>
                    <a:pt x="432184" y="644693"/>
                  </a:lnTo>
                  <a:lnTo>
                    <a:pt x="432184" y="458490"/>
                  </a:lnTo>
                  <a:cubicBezTo>
                    <a:pt x="432184" y="448523"/>
                    <a:pt x="432901" y="438560"/>
                    <a:pt x="435839" y="431437"/>
                  </a:cubicBezTo>
                  <a:cubicBezTo>
                    <a:pt x="443836" y="411533"/>
                    <a:pt x="462083" y="390914"/>
                    <a:pt x="492700" y="390914"/>
                  </a:cubicBezTo>
                  <a:cubicBezTo>
                    <a:pt x="532783" y="390914"/>
                    <a:pt x="548841" y="421500"/>
                    <a:pt x="548841" y="466302"/>
                  </a:cubicBezTo>
                  <a:lnTo>
                    <a:pt x="548841" y="644693"/>
                  </a:lnTo>
                  <a:lnTo>
                    <a:pt x="659661" y="644693"/>
                  </a:lnTo>
                  <a:lnTo>
                    <a:pt x="659661" y="453493"/>
                  </a:lnTo>
                  <a:cubicBezTo>
                    <a:pt x="659661" y="351080"/>
                    <a:pt x="604982" y="303437"/>
                    <a:pt x="532066" y="303437"/>
                  </a:cubicBezTo>
                  <a:close/>
                  <a:moveTo>
                    <a:pt x="195840" y="140981"/>
                  </a:moveTo>
                  <a:cubicBezTo>
                    <a:pt x="157916" y="140981"/>
                    <a:pt x="133138" y="165914"/>
                    <a:pt x="133138" y="198592"/>
                  </a:cubicBezTo>
                  <a:cubicBezTo>
                    <a:pt x="133138" y="230584"/>
                    <a:pt x="157163" y="256203"/>
                    <a:pt x="194372" y="256203"/>
                  </a:cubicBezTo>
                  <a:lnTo>
                    <a:pt x="195089" y="256203"/>
                  </a:lnTo>
                  <a:cubicBezTo>
                    <a:pt x="233738" y="256203"/>
                    <a:pt x="257796" y="230584"/>
                    <a:pt x="257796" y="198592"/>
                  </a:cubicBezTo>
                  <a:cubicBezTo>
                    <a:pt x="257079" y="165914"/>
                    <a:pt x="233740" y="140981"/>
                    <a:pt x="195840" y="140981"/>
                  </a:cubicBezTo>
                  <a:close/>
                  <a:moveTo>
                    <a:pt x="99345" y="0"/>
                  </a:moveTo>
                  <a:lnTo>
                    <a:pt x="695412" y="0"/>
                  </a:lnTo>
                  <a:cubicBezTo>
                    <a:pt x="750279" y="0"/>
                    <a:pt x="794757" y="44478"/>
                    <a:pt x="794757" y="99345"/>
                  </a:cubicBezTo>
                  <a:lnTo>
                    <a:pt x="794757" y="695413"/>
                  </a:lnTo>
                  <a:cubicBezTo>
                    <a:pt x="794757" y="750279"/>
                    <a:pt x="750279" y="794757"/>
                    <a:pt x="695412" y="794757"/>
                  </a:cubicBezTo>
                  <a:lnTo>
                    <a:pt x="99345" y="794757"/>
                  </a:lnTo>
                  <a:cubicBezTo>
                    <a:pt x="44478" y="794757"/>
                    <a:pt x="0" y="750279"/>
                    <a:pt x="0" y="695413"/>
                  </a:cubicBezTo>
                  <a:lnTo>
                    <a:pt x="0" y="99345"/>
                  </a:lnTo>
                  <a:cubicBezTo>
                    <a:pt x="0" y="44478"/>
                    <a:pt x="44478" y="0"/>
                    <a:pt x="9934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en-US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36" name="Graphic 89"/>
            <p:cNvSpPr/>
            <p:nvPr/>
          </p:nvSpPr>
          <p:spPr>
            <a:xfrm>
              <a:off x="4651" y="6300"/>
              <a:ext cx="371" cy="353"/>
            </a:xfrm>
            <a:custGeom>
              <a:avLst/>
              <a:gdLst>
                <a:gd name="connsiteX0" fmla="*/ 234624 w 235525"/>
                <a:gd name="connsiteY0" fmla="*/ 68431 h 224310"/>
                <a:gd name="connsiteX1" fmla="*/ 229016 w 235525"/>
                <a:gd name="connsiteY1" fmla="*/ 39271 h 224310"/>
                <a:gd name="connsiteX2" fmla="*/ 215558 w 235525"/>
                <a:gd name="connsiteY2" fmla="*/ 19083 h 224310"/>
                <a:gd name="connsiteX3" fmla="*/ 195370 w 235525"/>
                <a:gd name="connsiteY3" fmla="*/ 5624 h 224310"/>
                <a:gd name="connsiteX4" fmla="*/ 166209 w 235525"/>
                <a:gd name="connsiteY4" fmla="*/ 17 h 224310"/>
                <a:gd name="connsiteX5" fmla="*/ 69756 w 235525"/>
                <a:gd name="connsiteY5" fmla="*/ 17 h 224310"/>
                <a:gd name="connsiteX6" fmla="*/ 40596 w 235525"/>
                <a:gd name="connsiteY6" fmla="*/ 5624 h 224310"/>
                <a:gd name="connsiteX7" fmla="*/ 20408 w 235525"/>
                <a:gd name="connsiteY7" fmla="*/ 19083 h 224310"/>
                <a:gd name="connsiteX8" fmla="*/ 6949 w 235525"/>
                <a:gd name="connsiteY8" fmla="*/ 39271 h 224310"/>
                <a:gd name="connsiteX9" fmla="*/ 1342 w 235525"/>
                <a:gd name="connsiteY9" fmla="*/ 68431 h 224310"/>
                <a:gd name="connsiteX10" fmla="*/ 220 w 235525"/>
                <a:gd name="connsiteY10" fmla="*/ 116658 h 224310"/>
                <a:gd name="connsiteX11" fmla="*/ 1342 w 235525"/>
                <a:gd name="connsiteY11" fmla="*/ 164885 h 224310"/>
                <a:gd name="connsiteX12" fmla="*/ 6949 w 235525"/>
                <a:gd name="connsiteY12" fmla="*/ 194045 h 224310"/>
                <a:gd name="connsiteX13" fmla="*/ 20408 w 235525"/>
                <a:gd name="connsiteY13" fmla="*/ 214233 h 224310"/>
                <a:gd name="connsiteX14" fmla="*/ 40596 w 235525"/>
                <a:gd name="connsiteY14" fmla="*/ 227691 h 224310"/>
                <a:gd name="connsiteX15" fmla="*/ 69756 w 235525"/>
                <a:gd name="connsiteY15" fmla="*/ 233299 h 224310"/>
                <a:gd name="connsiteX16" fmla="*/ 166209 w 235525"/>
                <a:gd name="connsiteY16" fmla="*/ 233299 h 224310"/>
                <a:gd name="connsiteX17" fmla="*/ 195370 w 235525"/>
                <a:gd name="connsiteY17" fmla="*/ 227691 h 224310"/>
                <a:gd name="connsiteX18" fmla="*/ 215558 w 235525"/>
                <a:gd name="connsiteY18" fmla="*/ 214233 h 224310"/>
                <a:gd name="connsiteX19" fmla="*/ 229016 w 235525"/>
                <a:gd name="connsiteY19" fmla="*/ 194045 h 224310"/>
                <a:gd name="connsiteX20" fmla="*/ 234624 w 235525"/>
                <a:gd name="connsiteY20" fmla="*/ 164885 h 224310"/>
                <a:gd name="connsiteX21" fmla="*/ 235746 w 235525"/>
                <a:gd name="connsiteY21" fmla="*/ 116658 h 224310"/>
                <a:gd name="connsiteX22" fmla="*/ 234624 w 235525"/>
                <a:gd name="connsiteY22" fmla="*/ 68431 h 224310"/>
                <a:gd name="connsiteX23" fmla="*/ 117983 w 235525"/>
                <a:gd name="connsiteY23" fmla="*/ 161520 h 224310"/>
                <a:gd name="connsiteX24" fmla="*/ 73121 w 235525"/>
                <a:gd name="connsiteY24" fmla="*/ 116658 h 224310"/>
                <a:gd name="connsiteX25" fmla="*/ 117983 w 235525"/>
                <a:gd name="connsiteY25" fmla="*/ 71796 h 224310"/>
                <a:gd name="connsiteX26" fmla="*/ 162845 w 235525"/>
                <a:gd name="connsiteY26" fmla="*/ 116658 h 224310"/>
                <a:gd name="connsiteX27" fmla="*/ 117983 w 235525"/>
                <a:gd name="connsiteY27" fmla="*/ 161520 h 224310"/>
                <a:gd name="connsiteX28" fmla="*/ 180790 w 235525"/>
                <a:gd name="connsiteY28" fmla="*/ 68431 h 224310"/>
                <a:gd name="connsiteX29" fmla="*/ 166209 w 235525"/>
                <a:gd name="connsiteY29" fmla="*/ 53851 h 224310"/>
                <a:gd name="connsiteX30" fmla="*/ 180790 w 235525"/>
                <a:gd name="connsiteY30" fmla="*/ 39271 h 224310"/>
                <a:gd name="connsiteX31" fmla="*/ 195370 w 235525"/>
                <a:gd name="connsiteY31" fmla="*/ 53851 h 224310"/>
                <a:gd name="connsiteX32" fmla="*/ 180790 w 235525"/>
                <a:gd name="connsiteY32" fmla="*/ 68431 h 22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35525" h="224310">
                  <a:moveTo>
                    <a:pt x="234624" y="68431"/>
                  </a:moveTo>
                  <a:cubicBezTo>
                    <a:pt x="234842" y="58424"/>
                    <a:pt x="232930" y="48484"/>
                    <a:pt x="229016" y="39271"/>
                  </a:cubicBezTo>
                  <a:cubicBezTo>
                    <a:pt x="226706" y="31321"/>
                    <a:pt x="222008" y="24273"/>
                    <a:pt x="215558" y="19083"/>
                  </a:cubicBezTo>
                  <a:cubicBezTo>
                    <a:pt x="210367" y="12633"/>
                    <a:pt x="203319" y="7935"/>
                    <a:pt x="195370" y="5624"/>
                  </a:cubicBezTo>
                  <a:cubicBezTo>
                    <a:pt x="186156" y="1711"/>
                    <a:pt x="176217" y="-201"/>
                    <a:pt x="166209" y="17"/>
                  </a:cubicBezTo>
                  <a:lnTo>
                    <a:pt x="69756" y="17"/>
                  </a:lnTo>
                  <a:cubicBezTo>
                    <a:pt x="59749" y="-201"/>
                    <a:pt x="49809" y="1711"/>
                    <a:pt x="40596" y="5624"/>
                  </a:cubicBezTo>
                  <a:cubicBezTo>
                    <a:pt x="32646" y="7935"/>
                    <a:pt x="25598" y="12633"/>
                    <a:pt x="20408" y="19083"/>
                  </a:cubicBezTo>
                  <a:cubicBezTo>
                    <a:pt x="13958" y="24273"/>
                    <a:pt x="9260" y="31321"/>
                    <a:pt x="6949" y="39271"/>
                  </a:cubicBezTo>
                  <a:cubicBezTo>
                    <a:pt x="3036" y="48484"/>
                    <a:pt x="1124" y="58424"/>
                    <a:pt x="1342" y="68431"/>
                  </a:cubicBezTo>
                  <a:cubicBezTo>
                    <a:pt x="112" y="84475"/>
                    <a:pt x="-263" y="100574"/>
                    <a:pt x="220" y="116658"/>
                  </a:cubicBezTo>
                  <a:cubicBezTo>
                    <a:pt x="-289" y="132742"/>
                    <a:pt x="85" y="148842"/>
                    <a:pt x="1342" y="164885"/>
                  </a:cubicBezTo>
                  <a:cubicBezTo>
                    <a:pt x="1124" y="174892"/>
                    <a:pt x="3036" y="184831"/>
                    <a:pt x="6949" y="194045"/>
                  </a:cubicBezTo>
                  <a:cubicBezTo>
                    <a:pt x="9260" y="201994"/>
                    <a:pt x="13958" y="209042"/>
                    <a:pt x="20408" y="214233"/>
                  </a:cubicBezTo>
                  <a:cubicBezTo>
                    <a:pt x="25598" y="220683"/>
                    <a:pt x="32646" y="225381"/>
                    <a:pt x="40596" y="227691"/>
                  </a:cubicBezTo>
                  <a:cubicBezTo>
                    <a:pt x="49809" y="231606"/>
                    <a:pt x="59749" y="233517"/>
                    <a:pt x="69756" y="233299"/>
                  </a:cubicBezTo>
                  <a:lnTo>
                    <a:pt x="166209" y="233299"/>
                  </a:lnTo>
                  <a:cubicBezTo>
                    <a:pt x="176217" y="233517"/>
                    <a:pt x="186156" y="231606"/>
                    <a:pt x="195370" y="227691"/>
                  </a:cubicBezTo>
                  <a:cubicBezTo>
                    <a:pt x="203319" y="225381"/>
                    <a:pt x="210367" y="220683"/>
                    <a:pt x="215558" y="214233"/>
                  </a:cubicBezTo>
                  <a:cubicBezTo>
                    <a:pt x="222008" y="209042"/>
                    <a:pt x="226706" y="201994"/>
                    <a:pt x="229016" y="194045"/>
                  </a:cubicBezTo>
                  <a:cubicBezTo>
                    <a:pt x="232930" y="184831"/>
                    <a:pt x="234842" y="174892"/>
                    <a:pt x="234624" y="164885"/>
                  </a:cubicBezTo>
                  <a:cubicBezTo>
                    <a:pt x="235854" y="148841"/>
                    <a:pt x="236228" y="132742"/>
                    <a:pt x="235746" y="116658"/>
                  </a:cubicBezTo>
                  <a:cubicBezTo>
                    <a:pt x="236255" y="100574"/>
                    <a:pt x="235880" y="84474"/>
                    <a:pt x="234624" y="68431"/>
                  </a:cubicBezTo>
                  <a:close/>
                  <a:moveTo>
                    <a:pt x="117983" y="161520"/>
                  </a:moveTo>
                  <a:cubicBezTo>
                    <a:pt x="93207" y="161520"/>
                    <a:pt x="73121" y="141434"/>
                    <a:pt x="73121" y="116658"/>
                  </a:cubicBezTo>
                  <a:cubicBezTo>
                    <a:pt x="73121" y="91882"/>
                    <a:pt x="93207" y="71796"/>
                    <a:pt x="117983" y="71796"/>
                  </a:cubicBezTo>
                  <a:cubicBezTo>
                    <a:pt x="142759" y="71796"/>
                    <a:pt x="162845" y="91882"/>
                    <a:pt x="162845" y="116658"/>
                  </a:cubicBezTo>
                  <a:cubicBezTo>
                    <a:pt x="162845" y="141434"/>
                    <a:pt x="142759" y="161520"/>
                    <a:pt x="117983" y="161520"/>
                  </a:cubicBezTo>
                  <a:close/>
                  <a:moveTo>
                    <a:pt x="180790" y="68431"/>
                  </a:moveTo>
                  <a:cubicBezTo>
                    <a:pt x="172737" y="68431"/>
                    <a:pt x="166209" y="61904"/>
                    <a:pt x="166209" y="53851"/>
                  </a:cubicBezTo>
                  <a:cubicBezTo>
                    <a:pt x="166209" y="45799"/>
                    <a:pt x="172737" y="39271"/>
                    <a:pt x="180790" y="39271"/>
                  </a:cubicBezTo>
                  <a:cubicBezTo>
                    <a:pt x="188842" y="39271"/>
                    <a:pt x="195370" y="45799"/>
                    <a:pt x="195370" y="53851"/>
                  </a:cubicBezTo>
                  <a:cubicBezTo>
                    <a:pt x="195370" y="61904"/>
                    <a:pt x="188842" y="68431"/>
                    <a:pt x="180790" y="68431"/>
                  </a:cubicBezTo>
                  <a:close/>
                </a:path>
              </a:pathLst>
            </a:custGeom>
            <a:solidFill>
              <a:schemeClr val="accent1"/>
            </a:solidFill>
            <a:ln w="11113" cap="flat">
              <a:noFill/>
              <a:prstDash val="solid"/>
              <a:miter/>
            </a:ln>
          </p:spPr>
          <p:txBody>
            <a:bodyPr rtlCol="0" anchor="ctr"/>
            <a:p>
              <a:endParaRPr lang="en-US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37" name="Graphic 88"/>
            <p:cNvSpPr/>
            <p:nvPr/>
          </p:nvSpPr>
          <p:spPr>
            <a:xfrm>
              <a:off x="1267" y="7185"/>
              <a:ext cx="405" cy="330"/>
            </a:xfrm>
            <a:custGeom>
              <a:avLst/>
              <a:gdLst>
                <a:gd name="connsiteX0" fmla="*/ 82867 w 257175"/>
                <a:gd name="connsiteY0" fmla="*/ 213843 h 209550"/>
                <a:gd name="connsiteX1" fmla="*/ 236220 w 257175"/>
                <a:gd name="connsiteY1" fmla="*/ 60490 h 209550"/>
                <a:gd name="connsiteX2" fmla="*/ 236220 w 257175"/>
                <a:gd name="connsiteY2" fmla="*/ 52870 h 209550"/>
                <a:gd name="connsiteX3" fmla="*/ 262890 w 257175"/>
                <a:gd name="connsiteY3" fmla="*/ 25248 h 209550"/>
                <a:gd name="connsiteX4" fmla="*/ 232410 w 257175"/>
                <a:gd name="connsiteY4" fmla="*/ 33820 h 209550"/>
                <a:gd name="connsiteX5" fmla="*/ 256223 w 257175"/>
                <a:gd name="connsiteY5" fmla="*/ 4293 h 209550"/>
                <a:gd name="connsiteX6" fmla="*/ 221933 w 257175"/>
                <a:gd name="connsiteY6" fmla="*/ 16675 h 209550"/>
                <a:gd name="connsiteX7" fmla="*/ 144780 w 257175"/>
                <a:gd name="connsiteY7" fmla="*/ 14770 h 209550"/>
                <a:gd name="connsiteX8" fmla="*/ 129540 w 257175"/>
                <a:gd name="connsiteY8" fmla="*/ 66205 h 209550"/>
                <a:gd name="connsiteX9" fmla="*/ 18097 w 257175"/>
                <a:gd name="connsiteY9" fmla="*/ 10008 h 209550"/>
                <a:gd name="connsiteX10" fmla="*/ 34290 w 257175"/>
                <a:gd name="connsiteY10" fmla="*/ 82398 h 209550"/>
                <a:gd name="connsiteX11" fmla="*/ 10477 w 257175"/>
                <a:gd name="connsiteY11" fmla="*/ 75730 h 209550"/>
                <a:gd name="connsiteX12" fmla="*/ 10477 w 257175"/>
                <a:gd name="connsiteY12" fmla="*/ 75730 h 209550"/>
                <a:gd name="connsiteX13" fmla="*/ 53340 w 257175"/>
                <a:gd name="connsiteY13" fmla="*/ 129070 h 209550"/>
                <a:gd name="connsiteX14" fmla="*/ 29528 w 257175"/>
                <a:gd name="connsiteY14" fmla="*/ 130023 h 209550"/>
                <a:gd name="connsiteX15" fmla="*/ 80010 w 257175"/>
                <a:gd name="connsiteY15" fmla="*/ 167170 h 209550"/>
                <a:gd name="connsiteX16" fmla="*/ 12383 w 257175"/>
                <a:gd name="connsiteY16" fmla="*/ 190983 h 209550"/>
                <a:gd name="connsiteX17" fmla="*/ 0 w 257175"/>
                <a:gd name="connsiteY17" fmla="*/ 190983 h 209550"/>
                <a:gd name="connsiteX18" fmla="*/ 82867 w 257175"/>
                <a:gd name="connsiteY18" fmla="*/ 21479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175" h="209550">
                  <a:moveTo>
                    <a:pt x="82867" y="213843"/>
                  </a:moveTo>
                  <a:cubicBezTo>
                    <a:pt x="181928" y="213843"/>
                    <a:pt x="236220" y="131928"/>
                    <a:pt x="236220" y="60490"/>
                  </a:cubicBezTo>
                  <a:lnTo>
                    <a:pt x="236220" y="52870"/>
                  </a:lnTo>
                  <a:cubicBezTo>
                    <a:pt x="246946" y="45632"/>
                    <a:pt x="256032" y="36221"/>
                    <a:pt x="262890" y="25248"/>
                  </a:cubicBezTo>
                  <a:cubicBezTo>
                    <a:pt x="253351" y="29973"/>
                    <a:pt x="243014" y="32880"/>
                    <a:pt x="232410" y="33820"/>
                  </a:cubicBezTo>
                  <a:cubicBezTo>
                    <a:pt x="243757" y="27298"/>
                    <a:pt x="252252" y="16764"/>
                    <a:pt x="256223" y="4293"/>
                  </a:cubicBezTo>
                  <a:cubicBezTo>
                    <a:pt x="245529" y="10228"/>
                    <a:pt x="233951" y="14409"/>
                    <a:pt x="221933" y="16675"/>
                  </a:cubicBezTo>
                  <a:cubicBezTo>
                    <a:pt x="200995" y="-4796"/>
                    <a:pt x="166751" y="-5641"/>
                    <a:pt x="144780" y="14770"/>
                  </a:cubicBezTo>
                  <a:cubicBezTo>
                    <a:pt x="130993" y="28033"/>
                    <a:pt x="125203" y="47573"/>
                    <a:pt x="129540" y="66205"/>
                  </a:cubicBezTo>
                  <a:cubicBezTo>
                    <a:pt x="86105" y="64120"/>
                    <a:pt x="45597" y="43693"/>
                    <a:pt x="18097" y="10008"/>
                  </a:cubicBezTo>
                  <a:cubicBezTo>
                    <a:pt x="3600" y="34638"/>
                    <a:pt x="10680" y="66291"/>
                    <a:pt x="34290" y="82398"/>
                  </a:cubicBezTo>
                  <a:cubicBezTo>
                    <a:pt x="26014" y="81637"/>
                    <a:pt x="17945" y="79377"/>
                    <a:pt x="10477" y="75730"/>
                  </a:cubicBezTo>
                  <a:lnTo>
                    <a:pt x="10477" y="75730"/>
                  </a:lnTo>
                  <a:cubicBezTo>
                    <a:pt x="10353" y="101410"/>
                    <a:pt x="28236" y="123665"/>
                    <a:pt x="53340" y="129070"/>
                  </a:cubicBezTo>
                  <a:cubicBezTo>
                    <a:pt x="45592" y="131284"/>
                    <a:pt x="37427" y="131610"/>
                    <a:pt x="29528" y="130023"/>
                  </a:cubicBezTo>
                  <a:cubicBezTo>
                    <a:pt x="36275" y="152216"/>
                    <a:pt x="56814" y="167330"/>
                    <a:pt x="80010" y="167170"/>
                  </a:cubicBezTo>
                  <a:cubicBezTo>
                    <a:pt x="60814" y="182536"/>
                    <a:pt x="36971" y="190931"/>
                    <a:pt x="12383" y="190983"/>
                  </a:cubicBezTo>
                  <a:lnTo>
                    <a:pt x="0" y="190983"/>
                  </a:lnTo>
                  <a:cubicBezTo>
                    <a:pt x="24638" y="206988"/>
                    <a:pt x="53491" y="215280"/>
                    <a:pt x="82867" y="214795"/>
                  </a:cubicBezTo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en-US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818" y="6087"/>
              <a:ext cx="164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200000"/>
                </a:lnSpc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Cardo" panose="02020600000000000000" pitchFamily="18" charset="-79"/>
                </a:rPr>
                <a:t>活动微站</a:t>
              </a:r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805" y="6946"/>
              <a:ext cx="164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200000"/>
                </a:lnSpc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Cardo" panose="02020600000000000000" pitchFamily="18" charset="-79"/>
                </a:rPr>
                <a:t>现场制证</a:t>
              </a:r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196" y="6099"/>
              <a:ext cx="164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200000"/>
                </a:lnSpc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Cardo" panose="02020600000000000000" pitchFamily="18" charset="-79"/>
                </a:rPr>
                <a:t>防疫报名</a:t>
              </a:r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196" y="6963"/>
              <a:ext cx="164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200000"/>
                </a:lnSpc>
              </a:pPr>
              <a:r>
                <a:rPr lang="en-US" altLang="zh-CN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RFID</a:t>
              </a: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签到</a:t>
              </a:r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731520" y="2941955"/>
            <a:ext cx="33248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20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项目采用防疫报名形式，活动前根据核酸检测报告和健康码进行报名，并在后台审核，通过后根据二维码进行签到并且绑定专属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RFID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卡，并根据卡片读取信息进行领取物料和大会进场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2315" y="1926590"/>
            <a:ext cx="14554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参会人数：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1000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</a:t>
            </a:r>
            <a:endParaRPr lang="zh-CN" altLang="en-US"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f6aeff7ebcbef61c5d50ae3b22414f4"/>
          <p:cNvPicPr>
            <a:picLocks noChangeAspect="1"/>
          </p:cNvPicPr>
          <p:nvPr/>
        </p:nvPicPr>
        <p:blipFill>
          <a:blip r:embed="rId1"/>
          <a:srcRect t="18826" b="4088"/>
          <a:stretch>
            <a:fillRect/>
          </a:stretch>
        </p:blipFill>
        <p:spPr>
          <a:xfrm>
            <a:off x="0" y="3949065"/>
            <a:ext cx="5937885" cy="2902585"/>
          </a:xfrm>
          <a:prstGeom prst="rect">
            <a:avLst/>
          </a:prstGeom>
        </p:spPr>
      </p:pic>
      <p:pic>
        <p:nvPicPr>
          <p:cNvPr id="10" name="图片 9" descr="0069b243a4beb4b396b2f358a245449"/>
          <p:cNvPicPr>
            <a:picLocks noChangeAspect="1"/>
          </p:cNvPicPr>
          <p:nvPr/>
        </p:nvPicPr>
        <p:blipFill>
          <a:blip r:embed="rId2"/>
          <a:srcRect b="5665"/>
          <a:stretch>
            <a:fillRect/>
          </a:stretch>
        </p:blipFill>
        <p:spPr>
          <a:xfrm>
            <a:off x="0" y="0"/>
            <a:ext cx="5934710" cy="37325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75410" y="820342"/>
            <a:ext cx="32448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b="1" dirty="0">
                <a:solidFill>
                  <a:srgbClr val="0288D1"/>
                </a:solidFill>
                <a:latin typeface="方正兰亭黑简体" panose="02010600030101010101" charset="-122"/>
                <a:ea typeface="方正兰亭黑简体" panose="02010600030101010101" charset="-122"/>
                <a:cs typeface="Cardo" panose="02020600000000000000" pitchFamily="18" charset="-79"/>
              </a:rPr>
              <a:t> </a:t>
            </a:r>
            <a:endParaRPr lang="en-US" sz="4000" b="1" dirty="0">
              <a:solidFill>
                <a:srgbClr val="0288D1"/>
              </a:solidFill>
              <a:latin typeface="方正兰亭黑简体" panose="02010600030101010101" charset="-122"/>
              <a:ea typeface="方正兰亭黑简体" panose="02010600030101010101" charset="-122"/>
              <a:cs typeface="Cardo" panose="02020600000000000000" pitchFamily="18" charset="-79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27027" y="2407645"/>
            <a:ext cx="29070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pc="50" dirty="0">
                <a:solidFill>
                  <a:srgbClr val="212121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全流程数字化会议系统供应商</a:t>
            </a:r>
            <a:endParaRPr lang="zh-CN" altLang="en-US" sz="1600" spc="50" dirty="0">
              <a:solidFill>
                <a:srgbClr val="212121"/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  <a:p>
            <a:r>
              <a:rPr lang="zh-CN" altLang="en-US" sz="1600" spc="50" dirty="0">
                <a:solidFill>
                  <a:srgbClr val="212121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助您的创意奔逸绝尘</a:t>
            </a:r>
            <a:endParaRPr lang="zh-CN" altLang="en-US" sz="1600" spc="50" dirty="0">
              <a:solidFill>
                <a:srgbClr val="212121"/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27027" y="3153911"/>
            <a:ext cx="393889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algn="l">
              <a:lnSpc>
                <a:spcPct val="150000"/>
              </a:lnSpc>
              <a:spcBef>
                <a:spcPts val="90"/>
              </a:spcBef>
            </a:pPr>
            <a:r>
              <a:rPr sz="1200" dirty="0">
                <a:solidFill>
                  <a:srgbClr val="75757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通过</a:t>
            </a:r>
            <a:r>
              <a:rPr sz="1200" spc="-15" dirty="0">
                <a:solidFill>
                  <a:srgbClr val="75757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云</a:t>
            </a:r>
            <a:r>
              <a:rPr sz="1200" dirty="0">
                <a:solidFill>
                  <a:srgbClr val="75757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端的</a:t>
            </a:r>
            <a:r>
              <a:rPr sz="1200" spc="-5" dirty="0">
                <a:solidFill>
                  <a:srgbClr val="75757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SaaS</a:t>
            </a:r>
            <a:r>
              <a:rPr sz="1200" dirty="0">
                <a:solidFill>
                  <a:srgbClr val="75757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服务</a:t>
            </a:r>
            <a:r>
              <a:rPr sz="1200" spc="-15" dirty="0">
                <a:solidFill>
                  <a:srgbClr val="75757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sz="1200" dirty="0">
                <a:solidFill>
                  <a:srgbClr val="75757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为您</a:t>
            </a:r>
            <a:r>
              <a:rPr sz="1200" spc="-15" dirty="0">
                <a:solidFill>
                  <a:srgbClr val="75757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</a:t>
            </a:r>
            <a:r>
              <a:rPr sz="1200" dirty="0">
                <a:solidFill>
                  <a:srgbClr val="75757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供一</a:t>
            </a:r>
            <a:r>
              <a:rPr sz="1200" spc="-15" dirty="0">
                <a:solidFill>
                  <a:srgbClr val="75757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站</a:t>
            </a:r>
            <a:r>
              <a:rPr sz="1200" dirty="0">
                <a:solidFill>
                  <a:srgbClr val="75757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式</a:t>
            </a:r>
            <a:r>
              <a:rPr lang="zh-CN" sz="1200" dirty="0">
                <a:solidFill>
                  <a:srgbClr val="75757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数字会务</a:t>
            </a:r>
            <a:r>
              <a:rPr sz="1200" dirty="0">
                <a:solidFill>
                  <a:srgbClr val="75757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解决</a:t>
            </a:r>
            <a:r>
              <a:rPr sz="1200" spc="-15" dirty="0">
                <a:solidFill>
                  <a:srgbClr val="75757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方</a:t>
            </a:r>
            <a:r>
              <a:rPr sz="1200" dirty="0">
                <a:solidFill>
                  <a:srgbClr val="75757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案。</a:t>
            </a:r>
            <a:r>
              <a:rPr lang="zh-CN" sz="1200" dirty="0">
                <a:solidFill>
                  <a:srgbClr val="75757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从提案立项开始，到线上线下预热、现场活动执行、多维度数据报表。会务软件辅助一贯始终，助您的创意奔逸绝尘</a:t>
            </a:r>
            <a:endParaRPr lang="zh-CN" sz="1200" i="1" dirty="0">
              <a:solidFill>
                <a:srgbClr val="75757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6852285" y="5448300"/>
            <a:ext cx="1662430" cy="428625"/>
          </a:xfrm>
          <a:prstGeom prst="roundRect">
            <a:avLst>
              <a:gd name="adj" fmla="val 50000"/>
            </a:avLst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rId3"/>
          </p:cNvPr>
          <p:cNvSpPr/>
          <p:nvPr/>
        </p:nvSpPr>
        <p:spPr>
          <a:xfrm>
            <a:off x="7049135" y="5532120"/>
            <a:ext cx="1268095" cy="261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pc="50">
                <a:solidFill>
                  <a:schemeClr val="bg1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visit our website</a:t>
            </a:r>
            <a:endParaRPr lang="en-US" sz="1100" spc="50" dirty="0">
              <a:solidFill>
                <a:schemeClr val="bg1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01063" y="0"/>
            <a:ext cx="790937" cy="6858000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7018020" y="943610"/>
            <a:ext cx="25463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BCevent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65480" y="599440"/>
            <a:ext cx="34048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004A83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2021蒙牛集团</a:t>
            </a:r>
            <a:r>
              <a:rPr lang="zh-CN" altLang="en-US" sz="4000">
                <a:solidFill>
                  <a:srgbClr val="004A83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系列活动</a:t>
            </a:r>
            <a:endParaRPr lang="zh-CN" altLang="en-US" sz="4000">
              <a:solidFill>
                <a:srgbClr val="004A83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5620" y="2652853"/>
            <a:ext cx="263404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4A83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项目详情</a:t>
            </a:r>
            <a:endParaRPr lang="zh-CN" altLang="en-US">
              <a:solidFill>
                <a:srgbClr val="004A83"/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42433" y="4830445"/>
            <a:ext cx="3538102" cy="986155"/>
            <a:chOff x="1267" y="6087"/>
            <a:chExt cx="5572" cy="1553"/>
          </a:xfrm>
        </p:grpSpPr>
        <p:sp>
          <p:nvSpPr>
            <p:cNvPr id="40" name="Freeform: Shape 39"/>
            <p:cNvSpPr/>
            <p:nvPr/>
          </p:nvSpPr>
          <p:spPr>
            <a:xfrm>
              <a:off x="1284" y="6284"/>
              <a:ext cx="371" cy="372"/>
            </a:xfrm>
            <a:custGeom>
              <a:avLst/>
              <a:gdLst>
                <a:gd name="connsiteX0" fmla="*/ 28762 w 235526"/>
                <a:gd name="connsiteY0" fmla="*/ 0 h 236322"/>
                <a:gd name="connsiteX1" fmla="*/ 206764 w 235526"/>
                <a:gd name="connsiteY1" fmla="*/ 0 h 236322"/>
                <a:gd name="connsiteX2" fmla="*/ 235526 w 235526"/>
                <a:gd name="connsiteY2" fmla="*/ 28762 h 236322"/>
                <a:gd name="connsiteX3" fmla="*/ 235526 w 235526"/>
                <a:gd name="connsiteY3" fmla="*/ 207560 h 236322"/>
                <a:gd name="connsiteX4" fmla="*/ 206764 w 235526"/>
                <a:gd name="connsiteY4" fmla="*/ 236322 h 236322"/>
                <a:gd name="connsiteX5" fmla="*/ 133004 w 235526"/>
                <a:gd name="connsiteY5" fmla="*/ 236322 h 236322"/>
                <a:gd name="connsiteX6" fmla="*/ 133004 w 235526"/>
                <a:gd name="connsiteY6" fmla="*/ 176695 h 236322"/>
                <a:gd name="connsiteX7" fmla="*/ 167295 w 235526"/>
                <a:gd name="connsiteY7" fmla="*/ 176695 h 236322"/>
                <a:gd name="connsiteX8" fmla="*/ 173010 w 235526"/>
                <a:gd name="connsiteY8" fmla="*/ 135737 h 236322"/>
                <a:gd name="connsiteX9" fmla="*/ 133004 w 235526"/>
                <a:gd name="connsiteY9" fmla="*/ 135737 h 236322"/>
                <a:gd name="connsiteX10" fmla="*/ 133004 w 235526"/>
                <a:gd name="connsiteY10" fmla="*/ 110020 h 236322"/>
                <a:gd name="connsiteX11" fmla="*/ 153007 w 235526"/>
                <a:gd name="connsiteY11" fmla="*/ 90017 h 236322"/>
                <a:gd name="connsiteX12" fmla="*/ 173962 w 235526"/>
                <a:gd name="connsiteY12" fmla="*/ 90017 h 236322"/>
                <a:gd name="connsiteX13" fmla="*/ 173962 w 235526"/>
                <a:gd name="connsiteY13" fmla="*/ 53822 h 236322"/>
                <a:gd name="connsiteX14" fmla="*/ 142529 w 235526"/>
                <a:gd name="connsiteY14" fmla="*/ 51917 h 236322"/>
                <a:gd name="connsiteX15" fmla="*/ 91095 w 235526"/>
                <a:gd name="connsiteY15" fmla="*/ 105257 h 236322"/>
                <a:gd name="connsiteX16" fmla="*/ 91095 w 235526"/>
                <a:gd name="connsiteY16" fmla="*/ 135737 h 236322"/>
                <a:gd name="connsiteX17" fmla="*/ 55852 w 235526"/>
                <a:gd name="connsiteY17" fmla="*/ 135737 h 236322"/>
                <a:gd name="connsiteX18" fmla="*/ 55852 w 235526"/>
                <a:gd name="connsiteY18" fmla="*/ 176695 h 236322"/>
                <a:gd name="connsiteX19" fmla="*/ 91095 w 235526"/>
                <a:gd name="connsiteY19" fmla="*/ 176695 h 236322"/>
                <a:gd name="connsiteX20" fmla="*/ 91095 w 235526"/>
                <a:gd name="connsiteY20" fmla="*/ 236322 h 236322"/>
                <a:gd name="connsiteX21" fmla="*/ 28762 w 235526"/>
                <a:gd name="connsiteY21" fmla="*/ 236322 h 236322"/>
                <a:gd name="connsiteX22" fmla="*/ 0 w 235526"/>
                <a:gd name="connsiteY22" fmla="*/ 207560 h 236322"/>
                <a:gd name="connsiteX23" fmla="*/ 0 w 235526"/>
                <a:gd name="connsiteY23" fmla="*/ 28762 h 236322"/>
                <a:gd name="connsiteX24" fmla="*/ 28762 w 235526"/>
                <a:gd name="connsiteY24" fmla="*/ 0 h 23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5526" h="236322">
                  <a:moveTo>
                    <a:pt x="28762" y="0"/>
                  </a:moveTo>
                  <a:lnTo>
                    <a:pt x="206764" y="0"/>
                  </a:lnTo>
                  <a:cubicBezTo>
                    <a:pt x="222649" y="0"/>
                    <a:pt x="235526" y="12877"/>
                    <a:pt x="235526" y="28762"/>
                  </a:cubicBezTo>
                  <a:lnTo>
                    <a:pt x="235526" y="207560"/>
                  </a:lnTo>
                  <a:cubicBezTo>
                    <a:pt x="235526" y="223445"/>
                    <a:pt x="222649" y="236322"/>
                    <a:pt x="206764" y="236322"/>
                  </a:cubicBezTo>
                  <a:lnTo>
                    <a:pt x="133004" y="236322"/>
                  </a:lnTo>
                  <a:lnTo>
                    <a:pt x="133004" y="176695"/>
                  </a:lnTo>
                  <a:lnTo>
                    <a:pt x="167295" y="176695"/>
                  </a:lnTo>
                  <a:lnTo>
                    <a:pt x="173010" y="135737"/>
                  </a:lnTo>
                  <a:lnTo>
                    <a:pt x="133004" y="135737"/>
                  </a:lnTo>
                  <a:lnTo>
                    <a:pt x="133004" y="110020"/>
                  </a:lnTo>
                  <a:cubicBezTo>
                    <a:pt x="133004" y="97637"/>
                    <a:pt x="135862" y="90017"/>
                    <a:pt x="153007" y="90017"/>
                  </a:cubicBezTo>
                  <a:lnTo>
                    <a:pt x="173962" y="90017"/>
                  </a:lnTo>
                  <a:lnTo>
                    <a:pt x="173962" y="53822"/>
                  </a:lnTo>
                  <a:lnTo>
                    <a:pt x="142529" y="51917"/>
                  </a:lnTo>
                  <a:cubicBezTo>
                    <a:pt x="112049" y="51917"/>
                    <a:pt x="91095" y="70967"/>
                    <a:pt x="91095" y="105257"/>
                  </a:cubicBezTo>
                  <a:lnTo>
                    <a:pt x="91095" y="135737"/>
                  </a:lnTo>
                  <a:lnTo>
                    <a:pt x="55852" y="135737"/>
                  </a:lnTo>
                  <a:lnTo>
                    <a:pt x="55852" y="176695"/>
                  </a:lnTo>
                  <a:lnTo>
                    <a:pt x="91095" y="176695"/>
                  </a:lnTo>
                  <a:lnTo>
                    <a:pt x="91095" y="236322"/>
                  </a:lnTo>
                  <a:lnTo>
                    <a:pt x="28762" y="236322"/>
                  </a:lnTo>
                  <a:cubicBezTo>
                    <a:pt x="12877" y="236322"/>
                    <a:pt x="0" y="223445"/>
                    <a:pt x="0" y="207560"/>
                  </a:cubicBezTo>
                  <a:lnTo>
                    <a:pt x="0" y="28762"/>
                  </a:lnTo>
                  <a:cubicBezTo>
                    <a:pt x="0" y="12877"/>
                    <a:pt x="12877" y="0"/>
                    <a:pt x="28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4634" y="7181"/>
              <a:ext cx="371" cy="371"/>
            </a:xfrm>
            <a:custGeom>
              <a:avLst/>
              <a:gdLst>
                <a:gd name="connsiteX0" fmla="*/ 139669 w 794757"/>
                <a:gd name="connsiteY0" fmla="*/ 311277 h 794757"/>
                <a:gd name="connsiteX1" fmla="*/ 139669 w 794757"/>
                <a:gd name="connsiteY1" fmla="*/ 644692 h 794757"/>
                <a:gd name="connsiteX2" fmla="*/ 250513 w 794757"/>
                <a:gd name="connsiteY2" fmla="*/ 644692 h 794757"/>
                <a:gd name="connsiteX3" fmla="*/ 250513 w 794757"/>
                <a:gd name="connsiteY3" fmla="*/ 311277 h 794757"/>
                <a:gd name="connsiteX4" fmla="*/ 532066 w 794757"/>
                <a:gd name="connsiteY4" fmla="*/ 303437 h 794757"/>
                <a:gd name="connsiteX5" fmla="*/ 432186 w 794757"/>
                <a:gd name="connsiteY5" fmla="*/ 358484 h 794757"/>
                <a:gd name="connsiteX6" fmla="*/ 432186 w 794757"/>
                <a:gd name="connsiteY6" fmla="*/ 311277 h 794757"/>
                <a:gd name="connsiteX7" fmla="*/ 321370 w 794757"/>
                <a:gd name="connsiteY7" fmla="*/ 311277 h 794757"/>
                <a:gd name="connsiteX8" fmla="*/ 321370 w 794757"/>
                <a:gd name="connsiteY8" fmla="*/ 644693 h 794757"/>
                <a:gd name="connsiteX9" fmla="*/ 432184 w 794757"/>
                <a:gd name="connsiteY9" fmla="*/ 644693 h 794757"/>
                <a:gd name="connsiteX10" fmla="*/ 432184 w 794757"/>
                <a:gd name="connsiteY10" fmla="*/ 458490 h 794757"/>
                <a:gd name="connsiteX11" fmla="*/ 435839 w 794757"/>
                <a:gd name="connsiteY11" fmla="*/ 431437 h 794757"/>
                <a:gd name="connsiteX12" fmla="*/ 492700 w 794757"/>
                <a:gd name="connsiteY12" fmla="*/ 390914 h 794757"/>
                <a:gd name="connsiteX13" fmla="*/ 548841 w 794757"/>
                <a:gd name="connsiteY13" fmla="*/ 466302 h 794757"/>
                <a:gd name="connsiteX14" fmla="*/ 548841 w 794757"/>
                <a:gd name="connsiteY14" fmla="*/ 644693 h 794757"/>
                <a:gd name="connsiteX15" fmla="*/ 659661 w 794757"/>
                <a:gd name="connsiteY15" fmla="*/ 644693 h 794757"/>
                <a:gd name="connsiteX16" fmla="*/ 659661 w 794757"/>
                <a:gd name="connsiteY16" fmla="*/ 453493 h 794757"/>
                <a:gd name="connsiteX17" fmla="*/ 532066 w 794757"/>
                <a:gd name="connsiteY17" fmla="*/ 303437 h 794757"/>
                <a:gd name="connsiteX18" fmla="*/ 195840 w 794757"/>
                <a:gd name="connsiteY18" fmla="*/ 140981 h 794757"/>
                <a:gd name="connsiteX19" fmla="*/ 133138 w 794757"/>
                <a:gd name="connsiteY19" fmla="*/ 198592 h 794757"/>
                <a:gd name="connsiteX20" fmla="*/ 194372 w 794757"/>
                <a:gd name="connsiteY20" fmla="*/ 256203 h 794757"/>
                <a:gd name="connsiteX21" fmla="*/ 195089 w 794757"/>
                <a:gd name="connsiteY21" fmla="*/ 256203 h 794757"/>
                <a:gd name="connsiteX22" fmla="*/ 257796 w 794757"/>
                <a:gd name="connsiteY22" fmla="*/ 198592 h 794757"/>
                <a:gd name="connsiteX23" fmla="*/ 195840 w 794757"/>
                <a:gd name="connsiteY23" fmla="*/ 140981 h 794757"/>
                <a:gd name="connsiteX24" fmla="*/ 99345 w 794757"/>
                <a:gd name="connsiteY24" fmla="*/ 0 h 794757"/>
                <a:gd name="connsiteX25" fmla="*/ 695412 w 794757"/>
                <a:gd name="connsiteY25" fmla="*/ 0 h 794757"/>
                <a:gd name="connsiteX26" fmla="*/ 794757 w 794757"/>
                <a:gd name="connsiteY26" fmla="*/ 99345 h 794757"/>
                <a:gd name="connsiteX27" fmla="*/ 794757 w 794757"/>
                <a:gd name="connsiteY27" fmla="*/ 695413 h 794757"/>
                <a:gd name="connsiteX28" fmla="*/ 695412 w 794757"/>
                <a:gd name="connsiteY28" fmla="*/ 794757 h 794757"/>
                <a:gd name="connsiteX29" fmla="*/ 99345 w 794757"/>
                <a:gd name="connsiteY29" fmla="*/ 794757 h 794757"/>
                <a:gd name="connsiteX30" fmla="*/ 0 w 794757"/>
                <a:gd name="connsiteY30" fmla="*/ 695413 h 794757"/>
                <a:gd name="connsiteX31" fmla="*/ 0 w 794757"/>
                <a:gd name="connsiteY31" fmla="*/ 99345 h 794757"/>
                <a:gd name="connsiteX32" fmla="*/ 99345 w 794757"/>
                <a:gd name="connsiteY32" fmla="*/ 0 h 79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4757" h="794757">
                  <a:moveTo>
                    <a:pt x="139669" y="311277"/>
                  </a:moveTo>
                  <a:lnTo>
                    <a:pt x="139669" y="644692"/>
                  </a:lnTo>
                  <a:lnTo>
                    <a:pt x="250513" y="644692"/>
                  </a:lnTo>
                  <a:lnTo>
                    <a:pt x="250513" y="311277"/>
                  </a:lnTo>
                  <a:close/>
                  <a:moveTo>
                    <a:pt x="532066" y="303437"/>
                  </a:moveTo>
                  <a:cubicBezTo>
                    <a:pt x="473270" y="303437"/>
                    <a:pt x="446933" y="335772"/>
                    <a:pt x="432186" y="358484"/>
                  </a:cubicBezTo>
                  <a:lnTo>
                    <a:pt x="432186" y="311277"/>
                  </a:lnTo>
                  <a:lnTo>
                    <a:pt x="321370" y="311277"/>
                  </a:lnTo>
                  <a:cubicBezTo>
                    <a:pt x="322840" y="342552"/>
                    <a:pt x="321370" y="644693"/>
                    <a:pt x="321370" y="644693"/>
                  </a:cubicBezTo>
                  <a:lnTo>
                    <a:pt x="432184" y="644693"/>
                  </a:lnTo>
                  <a:lnTo>
                    <a:pt x="432184" y="458490"/>
                  </a:lnTo>
                  <a:cubicBezTo>
                    <a:pt x="432184" y="448523"/>
                    <a:pt x="432901" y="438560"/>
                    <a:pt x="435839" y="431437"/>
                  </a:cubicBezTo>
                  <a:cubicBezTo>
                    <a:pt x="443836" y="411533"/>
                    <a:pt x="462083" y="390914"/>
                    <a:pt x="492700" y="390914"/>
                  </a:cubicBezTo>
                  <a:cubicBezTo>
                    <a:pt x="532783" y="390914"/>
                    <a:pt x="548841" y="421500"/>
                    <a:pt x="548841" y="466302"/>
                  </a:cubicBezTo>
                  <a:lnTo>
                    <a:pt x="548841" y="644693"/>
                  </a:lnTo>
                  <a:lnTo>
                    <a:pt x="659661" y="644693"/>
                  </a:lnTo>
                  <a:lnTo>
                    <a:pt x="659661" y="453493"/>
                  </a:lnTo>
                  <a:cubicBezTo>
                    <a:pt x="659661" y="351080"/>
                    <a:pt x="604982" y="303437"/>
                    <a:pt x="532066" y="303437"/>
                  </a:cubicBezTo>
                  <a:close/>
                  <a:moveTo>
                    <a:pt x="195840" y="140981"/>
                  </a:moveTo>
                  <a:cubicBezTo>
                    <a:pt x="157916" y="140981"/>
                    <a:pt x="133138" y="165914"/>
                    <a:pt x="133138" y="198592"/>
                  </a:cubicBezTo>
                  <a:cubicBezTo>
                    <a:pt x="133138" y="230584"/>
                    <a:pt x="157163" y="256203"/>
                    <a:pt x="194372" y="256203"/>
                  </a:cubicBezTo>
                  <a:lnTo>
                    <a:pt x="195089" y="256203"/>
                  </a:lnTo>
                  <a:cubicBezTo>
                    <a:pt x="233738" y="256203"/>
                    <a:pt x="257796" y="230584"/>
                    <a:pt x="257796" y="198592"/>
                  </a:cubicBezTo>
                  <a:cubicBezTo>
                    <a:pt x="257079" y="165914"/>
                    <a:pt x="233740" y="140981"/>
                    <a:pt x="195840" y="140981"/>
                  </a:cubicBezTo>
                  <a:close/>
                  <a:moveTo>
                    <a:pt x="99345" y="0"/>
                  </a:moveTo>
                  <a:lnTo>
                    <a:pt x="695412" y="0"/>
                  </a:lnTo>
                  <a:cubicBezTo>
                    <a:pt x="750279" y="0"/>
                    <a:pt x="794757" y="44478"/>
                    <a:pt x="794757" y="99345"/>
                  </a:cubicBezTo>
                  <a:lnTo>
                    <a:pt x="794757" y="695413"/>
                  </a:lnTo>
                  <a:cubicBezTo>
                    <a:pt x="794757" y="750279"/>
                    <a:pt x="750279" y="794757"/>
                    <a:pt x="695412" y="794757"/>
                  </a:cubicBezTo>
                  <a:lnTo>
                    <a:pt x="99345" y="794757"/>
                  </a:lnTo>
                  <a:cubicBezTo>
                    <a:pt x="44478" y="794757"/>
                    <a:pt x="0" y="750279"/>
                    <a:pt x="0" y="695413"/>
                  </a:cubicBezTo>
                  <a:lnTo>
                    <a:pt x="0" y="99345"/>
                  </a:lnTo>
                  <a:cubicBezTo>
                    <a:pt x="0" y="44478"/>
                    <a:pt x="44478" y="0"/>
                    <a:pt x="9934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Graphic 89"/>
            <p:cNvSpPr/>
            <p:nvPr/>
          </p:nvSpPr>
          <p:spPr>
            <a:xfrm>
              <a:off x="4651" y="6300"/>
              <a:ext cx="371" cy="353"/>
            </a:xfrm>
            <a:custGeom>
              <a:avLst/>
              <a:gdLst>
                <a:gd name="connsiteX0" fmla="*/ 234624 w 235525"/>
                <a:gd name="connsiteY0" fmla="*/ 68431 h 224310"/>
                <a:gd name="connsiteX1" fmla="*/ 229016 w 235525"/>
                <a:gd name="connsiteY1" fmla="*/ 39271 h 224310"/>
                <a:gd name="connsiteX2" fmla="*/ 215558 w 235525"/>
                <a:gd name="connsiteY2" fmla="*/ 19083 h 224310"/>
                <a:gd name="connsiteX3" fmla="*/ 195370 w 235525"/>
                <a:gd name="connsiteY3" fmla="*/ 5624 h 224310"/>
                <a:gd name="connsiteX4" fmla="*/ 166209 w 235525"/>
                <a:gd name="connsiteY4" fmla="*/ 17 h 224310"/>
                <a:gd name="connsiteX5" fmla="*/ 69756 w 235525"/>
                <a:gd name="connsiteY5" fmla="*/ 17 h 224310"/>
                <a:gd name="connsiteX6" fmla="*/ 40596 w 235525"/>
                <a:gd name="connsiteY6" fmla="*/ 5624 h 224310"/>
                <a:gd name="connsiteX7" fmla="*/ 20408 w 235525"/>
                <a:gd name="connsiteY7" fmla="*/ 19083 h 224310"/>
                <a:gd name="connsiteX8" fmla="*/ 6949 w 235525"/>
                <a:gd name="connsiteY8" fmla="*/ 39271 h 224310"/>
                <a:gd name="connsiteX9" fmla="*/ 1342 w 235525"/>
                <a:gd name="connsiteY9" fmla="*/ 68431 h 224310"/>
                <a:gd name="connsiteX10" fmla="*/ 220 w 235525"/>
                <a:gd name="connsiteY10" fmla="*/ 116658 h 224310"/>
                <a:gd name="connsiteX11" fmla="*/ 1342 w 235525"/>
                <a:gd name="connsiteY11" fmla="*/ 164885 h 224310"/>
                <a:gd name="connsiteX12" fmla="*/ 6949 w 235525"/>
                <a:gd name="connsiteY12" fmla="*/ 194045 h 224310"/>
                <a:gd name="connsiteX13" fmla="*/ 20408 w 235525"/>
                <a:gd name="connsiteY13" fmla="*/ 214233 h 224310"/>
                <a:gd name="connsiteX14" fmla="*/ 40596 w 235525"/>
                <a:gd name="connsiteY14" fmla="*/ 227691 h 224310"/>
                <a:gd name="connsiteX15" fmla="*/ 69756 w 235525"/>
                <a:gd name="connsiteY15" fmla="*/ 233299 h 224310"/>
                <a:gd name="connsiteX16" fmla="*/ 166209 w 235525"/>
                <a:gd name="connsiteY16" fmla="*/ 233299 h 224310"/>
                <a:gd name="connsiteX17" fmla="*/ 195370 w 235525"/>
                <a:gd name="connsiteY17" fmla="*/ 227691 h 224310"/>
                <a:gd name="connsiteX18" fmla="*/ 215558 w 235525"/>
                <a:gd name="connsiteY18" fmla="*/ 214233 h 224310"/>
                <a:gd name="connsiteX19" fmla="*/ 229016 w 235525"/>
                <a:gd name="connsiteY19" fmla="*/ 194045 h 224310"/>
                <a:gd name="connsiteX20" fmla="*/ 234624 w 235525"/>
                <a:gd name="connsiteY20" fmla="*/ 164885 h 224310"/>
                <a:gd name="connsiteX21" fmla="*/ 235746 w 235525"/>
                <a:gd name="connsiteY21" fmla="*/ 116658 h 224310"/>
                <a:gd name="connsiteX22" fmla="*/ 234624 w 235525"/>
                <a:gd name="connsiteY22" fmla="*/ 68431 h 224310"/>
                <a:gd name="connsiteX23" fmla="*/ 117983 w 235525"/>
                <a:gd name="connsiteY23" fmla="*/ 161520 h 224310"/>
                <a:gd name="connsiteX24" fmla="*/ 73121 w 235525"/>
                <a:gd name="connsiteY24" fmla="*/ 116658 h 224310"/>
                <a:gd name="connsiteX25" fmla="*/ 117983 w 235525"/>
                <a:gd name="connsiteY25" fmla="*/ 71796 h 224310"/>
                <a:gd name="connsiteX26" fmla="*/ 162845 w 235525"/>
                <a:gd name="connsiteY26" fmla="*/ 116658 h 224310"/>
                <a:gd name="connsiteX27" fmla="*/ 117983 w 235525"/>
                <a:gd name="connsiteY27" fmla="*/ 161520 h 224310"/>
                <a:gd name="connsiteX28" fmla="*/ 180790 w 235525"/>
                <a:gd name="connsiteY28" fmla="*/ 68431 h 224310"/>
                <a:gd name="connsiteX29" fmla="*/ 166209 w 235525"/>
                <a:gd name="connsiteY29" fmla="*/ 53851 h 224310"/>
                <a:gd name="connsiteX30" fmla="*/ 180790 w 235525"/>
                <a:gd name="connsiteY30" fmla="*/ 39271 h 224310"/>
                <a:gd name="connsiteX31" fmla="*/ 195370 w 235525"/>
                <a:gd name="connsiteY31" fmla="*/ 53851 h 224310"/>
                <a:gd name="connsiteX32" fmla="*/ 180790 w 235525"/>
                <a:gd name="connsiteY32" fmla="*/ 68431 h 22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35525" h="224310">
                  <a:moveTo>
                    <a:pt x="234624" y="68431"/>
                  </a:moveTo>
                  <a:cubicBezTo>
                    <a:pt x="234842" y="58424"/>
                    <a:pt x="232930" y="48484"/>
                    <a:pt x="229016" y="39271"/>
                  </a:cubicBezTo>
                  <a:cubicBezTo>
                    <a:pt x="226706" y="31321"/>
                    <a:pt x="222008" y="24273"/>
                    <a:pt x="215558" y="19083"/>
                  </a:cubicBezTo>
                  <a:cubicBezTo>
                    <a:pt x="210367" y="12633"/>
                    <a:pt x="203319" y="7935"/>
                    <a:pt x="195370" y="5624"/>
                  </a:cubicBezTo>
                  <a:cubicBezTo>
                    <a:pt x="186156" y="1711"/>
                    <a:pt x="176217" y="-201"/>
                    <a:pt x="166209" y="17"/>
                  </a:cubicBezTo>
                  <a:lnTo>
                    <a:pt x="69756" y="17"/>
                  </a:lnTo>
                  <a:cubicBezTo>
                    <a:pt x="59749" y="-201"/>
                    <a:pt x="49809" y="1711"/>
                    <a:pt x="40596" y="5624"/>
                  </a:cubicBezTo>
                  <a:cubicBezTo>
                    <a:pt x="32646" y="7935"/>
                    <a:pt x="25598" y="12633"/>
                    <a:pt x="20408" y="19083"/>
                  </a:cubicBezTo>
                  <a:cubicBezTo>
                    <a:pt x="13958" y="24273"/>
                    <a:pt x="9260" y="31321"/>
                    <a:pt x="6949" y="39271"/>
                  </a:cubicBezTo>
                  <a:cubicBezTo>
                    <a:pt x="3036" y="48484"/>
                    <a:pt x="1124" y="58424"/>
                    <a:pt x="1342" y="68431"/>
                  </a:cubicBezTo>
                  <a:cubicBezTo>
                    <a:pt x="112" y="84475"/>
                    <a:pt x="-263" y="100574"/>
                    <a:pt x="220" y="116658"/>
                  </a:cubicBezTo>
                  <a:cubicBezTo>
                    <a:pt x="-289" y="132742"/>
                    <a:pt x="85" y="148842"/>
                    <a:pt x="1342" y="164885"/>
                  </a:cubicBezTo>
                  <a:cubicBezTo>
                    <a:pt x="1124" y="174892"/>
                    <a:pt x="3036" y="184831"/>
                    <a:pt x="6949" y="194045"/>
                  </a:cubicBezTo>
                  <a:cubicBezTo>
                    <a:pt x="9260" y="201994"/>
                    <a:pt x="13958" y="209042"/>
                    <a:pt x="20408" y="214233"/>
                  </a:cubicBezTo>
                  <a:cubicBezTo>
                    <a:pt x="25598" y="220683"/>
                    <a:pt x="32646" y="225381"/>
                    <a:pt x="40596" y="227691"/>
                  </a:cubicBezTo>
                  <a:cubicBezTo>
                    <a:pt x="49809" y="231606"/>
                    <a:pt x="59749" y="233517"/>
                    <a:pt x="69756" y="233299"/>
                  </a:cubicBezTo>
                  <a:lnTo>
                    <a:pt x="166209" y="233299"/>
                  </a:lnTo>
                  <a:cubicBezTo>
                    <a:pt x="176217" y="233517"/>
                    <a:pt x="186156" y="231606"/>
                    <a:pt x="195370" y="227691"/>
                  </a:cubicBezTo>
                  <a:cubicBezTo>
                    <a:pt x="203319" y="225381"/>
                    <a:pt x="210367" y="220683"/>
                    <a:pt x="215558" y="214233"/>
                  </a:cubicBezTo>
                  <a:cubicBezTo>
                    <a:pt x="222008" y="209042"/>
                    <a:pt x="226706" y="201994"/>
                    <a:pt x="229016" y="194045"/>
                  </a:cubicBezTo>
                  <a:cubicBezTo>
                    <a:pt x="232930" y="184831"/>
                    <a:pt x="234842" y="174892"/>
                    <a:pt x="234624" y="164885"/>
                  </a:cubicBezTo>
                  <a:cubicBezTo>
                    <a:pt x="235854" y="148841"/>
                    <a:pt x="236228" y="132742"/>
                    <a:pt x="235746" y="116658"/>
                  </a:cubicBezTo>
                  <a:cubicBezTo>
                    <a:pt x="236255" y="100574"/>
                    <a:pt x="235880" y="84474"/>
                    <a:pt x="234624" y="68431"/>
                  </a:cubicBezTo>
                  <a:close/>
                  <a:moveTo>
                    <a:pt x="117983" y="161520"/>
                  </a:moveTo>
                  <a:cubicBezTo>
                    <a:pt x="93207" y="161520"/>
                    <a:pt x="73121" y="141434"/>
                    <a:pt x="73121" y="116658"/>
                  </a:cubicBezTo>
                  <a:cubicBezTo>
                    <a:pt x="73121" y="91882"/>
                    <a:pt x="93207" y="71796"/>
                    <a:pt x="117983" y="71796"/>
                  </a:cubicBezTo>
                  <a:cubicBezTo>
                    <a:pt x="142759" y="71796"/>
                    <a:pt x="162845" y="91882"/>
                    <a:pt x="162845" y="116658"/>
                  </a:cubicBezTo>
                  <a:cubicBezTo>
                    <a:pt x="162845" y="141434"/>
                    <a:pt x="142759" y="161520"/>
                    <a:pt x="117983" y="161520"/>
                  </a:cubicBezTo>
                  <a:close/>
                  <a:moveTo>
                    <a:pt x="180790" y="68431"/>
                  </a:moveTo>
                  <a:cubicBezTo>
                    <a:pt x="172737" y="68431"/>
                    <a:pt x="166209" y="61904"/>
                    <a:pt x="166209" y="53851"/>
                  </a:cubicBezTo>
                  <a:cubicBezTo>
                    <a:pt x="166209" y="45799"/>
                    <a:pt x="172737" y="39271"/>
                    <a:pt x="180790" y="39271"/>
                  </a:cubicBezTo>
                  <a:cubicBezTo>
                    <a:pt x="188842" y="39271"/>
                    <a:pt x="195370" y="45799"/>
                    <a:pt x="195370" y="53851"/>
                  </a:cubicBezTo>
                  <a:cubicBezTo>
                    <a:pt x="195370" y="61904"/>
                    <a:pt x="188842" y="68431"/>
                    <a:pt x="180790" y="68431"/>
                  </a:cubicBezTo>
                  <a:close/>
                </a:path>
              </a:pathLst>
            </a:custGeom>
            <a:solidFill>
              <a:schemeClr val="accent1"/>
            </a:solidFill>
            <a:ln w="11113" cap="flat">
              <a:noFill/>
              <a:prstDash val="solid"/>
              <a:miter/>
            </a:ln>
          </p:spPr>
          <p:txBody>
            <a:bodyPr rtlCol="0" anchor="ctr"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Graphic 88"/>
            <p:cNvSpPr/>
            <p:nvPr/>
          </p:nvSpPr>
          <p:spPr>
            <a:xfrm>
              <a:off x="1267" y="7185"/>
              <a:ext cx="405" cy="330"/>
            </a:xfrm>
            <a:custGeom>
              <a:avLst/>
              <a:gdLst>
                <a:gd name="connsiteX0" fmla="*/ 82867 w 257175"/>
                <a:gd name="connsiteY0" fmla="*/ 213843 h 209550"/>
                <a:gd name="connsiteX1" fmla="*/ 236220 w 257175"/>
                <a:gd name="connsiteY1" fmla="*/ 60490 h 209550"/>
                <a:gd name="connsiteX2" fmla="*/ 236220 w 257175"/>
                <a:gd name="connsiteY2" fmla="*/ 52870 h 209550"/>
                <a:gd name="connsiteX3" fmla="*/ 262890 w 257175"/>
                <a:gd name="connsiteY3" fmla="*/ 25248 h 209550"/>
                <a:gd name="connsiteX4" fmla="*/ 232410 w 257175"/>
                <a:gd name="connsiteY4" fmla="*/ 33820 h 209550"/>
                <a:gd name="connsiteX5" fmla="*/ 256223 w 257175"/>
                <a:gd name="connsiteY5" fmla="*/ 4293 h 209550"/>
                <a:gd name="connsiteX6" fmla="*/ 221933 w 257175"/>
                <a:gd name="connsiteY6" fmla="*/ 16675 h 209550"/>
                <a:gd name="connsiteX7" fmla="*/ 144780 w 257175"/>
                <a:gd name="connsiteY7" fmla="*/ 14770 h 209550"/>
                <a:gd name="connsiteX8" fmla="*/ 129540 w 257175"/>
                <a:gd name="connsiteY8" fmla="*/ 66205 h 209550"/>
                <a:gd name="connsiteX9" fmla="*/ 18097 w 257175"/>
                <a:gd name="connsiteY9" fmla="*/ 10008 h 209550"/>
                <a:gd name="connsiteX10" fmla="*/ 34290 w 257175"/>
                <a:gd name="connsiteY10" fmla="*/ 82398 h 209550"/>
                <a:gd name="connsiteX11" fmla="*/ 10477 w 257175"/>
                <a:gd name="connsiteY11" fmla="*/ 75730 h 209550"/>
                <a:gd name="connsiteX12" fmla="*/ 10477 w 257175"/>
                <a:gd name="connsiteY12" fmla="*/ 75730 h 209550"/>
                <a:gd name="connsiteX13" fmla="*/ 53340 w 257175"/>
                <a:gd name="connsiteY13" fmla="*/ 129070 h 209550"/>
                <a:gd name="connsiteX14" fmla="*/ 29528 w 257175"/>
                <a:gd name="connsiteY14" fmla="*/ 130023 h 209550"/>
                <a:gd name="connsiteX15" fmla="*/ 80010 w 257175"/>
                <a:gd name="connsiteY15" fmla="*/ 167170 h 209550"/>
                <a:gd name="connsiteX16" fmla="*/ 12383 w 257175"/>
                <a:gd name="connsiteY16" fmla="*/ 190983 h 209550"/>
                <a:gd name="connsiteX17" fmla="*/ 0 w 257175"/>
                <a:gd name="connsiteY17" fmla="*/ 190983 h 209550"/>
                <a:gd name="connsiteX18" fmla="*/ 82867 w 257175"/>
                <a:gd name="connsiteY18" fmla="*/ 21479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175" h="209550">
                  <a:moveTo>
                    <a:pt x="82867" y="213843"/>
                  </a:moveTo>
                  <a:cubicBezTo>
                    <a:pt x="181928" y="213843"/>
                    <a:pt x="236220" y="131928"/>
                    <a:pt x="236220" y="60490"/>
                  </a:cubicBezTo>
                  <a:lnTo>
                    <a:pt x="236220" y="52870"/>
                  </a:lnTo>
                  <a:cubicBezTo>
                    <a:pt x="246946" y="45632"/>
                    <a:pt x="256032" y="36221"/>
                    <a:pt x="262890" y="25248"/>
                  </a:cubicBezTo>
                  <a:cubicBezTo>
                    <a:pt x="253351" y="29973"/>
                    <a:pt x="243014" y="32880"/>
                    <a:pt x="232410" y="33820"/>
                  </a:cubicBezTo>
                  <a:cubicBezTo>
                    <a:pt x="243757" y="27298"/>
                    <a:pt x="252252" y="16764"/>
                    <a:pt x="256223" y="4293"/>
                  </a:cubicBezTo>
                  <a:cubicBezTo>
                    <a:pt x="245529" y="10228"/>
                    <a:pt x="233951" y="14409"/>
                    <a:pt x="221933" y="16675"/>
                  </a:cubicBezTo>
                  <a:cubicBezTo>
                    <a:pt x="200995" y="-4796"/>
                    <a:pt x="166751" y="-5641"/>
                    <a:pt x="144780" y="14770"/>
                  </a:cubicBezTo>
                  <a:cubicBezTo>
                    <a:pt x="130993" y="28033"/>
                    <a:pt x="125203" y="47573"/>
                    <a:pt x="129540" y="66205"/>
                  </a:cubicBezTo>
                  <a:cubicBezTo>
                    <a:pt x="86105" y="64120"/>
                    <a:pt x="45597" y="43693"/>
                    <a:pt x="18097" y="10008"/>
                  </a:cubicBezTo>
                  <a:cubicBezTo>
                    <a:pt x="3600" y="34638"/>
                    <a:pt x="10680" y="66291"/>
                    <a:pt x="34290" y="82398"/>
                  </a:cubicBezTo>
                  <a:cubicBezTo>
                    <a:pt x="26014" y="81637"/>
                    <a:pt x="17945" y="79377"/>
                    <a:pt x="10477" y="75730"/>
                  </a:cubicBezTo>
                  <a:lnTo>
                    <a:pt x="10477" y="75730"/>
                  </a:lnTo>
                  <a:cubicBezTo>
                    <a:pt x="10353" y="101410"/>
                    <a:pt x="28236" y="123665"/>
                    <a:pt x="53340" y="129070"/>
                  </a:cubicBezTo>
                  <a:cubicBezTo>
                    <a:pt x="45592" y="131284"/>
                    <a:pt x="37427" y="131610"/>
                    <a:pt x="29528" y="130023"/>
                  </a:cubicBezTo>
                  <a:cubicBezTo>
                    <a:pt x="36275" y="152216"/>
                    <a:pt x="56814" y="167330"/>
                    <a:pt x="80010" y="167170"/>
                  </a:cubicBezTo>
                  <a:cubicBezTo>
                    <a:pt x="60814" y="182536"/>
                    <a:pt x="36971" y="190931"/>
                    <a:pt x="12383" y="190983"/>
                  </a:cubicBezTo>
                  <a:lnTo>
                    <a:pt x="0" y="190983"/>
                  </a:lnTo>
                  <a:cubicBezTo>
                    <a:pt x="24638" y="206988"/>
                    <a:pt x="53491" y="215280"/>
                    <a:pt x="82867" y="214795"/>
                  </a:cubicBezTo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818" y="6087"/>
              <a:ext cx="164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200000"/>
                </a:lnSpc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Cardo" panose="02020600000000000000" pitchFamily="18" charset="-79"/>
                </a:rPr>
                <a:t>活动微站</a:t>
              </a:r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805" y="6946"/>
              <a:ext cx="164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200000"/>
                </a:lnSpc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Cardo" panose="02020600000000000000" pitchFamily="18" charset="-79"/>
                </a:rPr>
                <a:t>现场制证</a:t>
              </a:r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196" y="6099"/>
              <a:ext cx="164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200000"/>
                </a:lnSpc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Cardo" panose="02020600000000000000" pitchFamily="18" charset="-79"/>
                </a:rPr>
                <a:t>防疫报名</a:t>
              </a:r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196" y="6963"/>
              <a:ext cx="164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200000"/>
                </a:lnSpc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Cardo" panose="02020600000000000000" pitchFamily="18" charset="-79"/>
                </a:rPr>
                <a:t>大屏签约</a:t>
              </a:r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705485" y="3118485"/>
            <a:ext cx="33248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20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项目采用防疫报名形式，活动前根据核酸检测报告和健康码进行报名，并在后台审核，通过后根据二维码进行签到，主分会场采用手持机签到方案，并且加入电子签约签署军令状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019040" y="415290"/>
            <a:ext cx="7172960" cy="6442710"/>
            <a:chOff x="7904" y="654"/>
            <a:chExt cx="11296" cy="1014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16" r="23355"/>
            <a:stretch>
              <a:fillRect/>
            </a:stretch>
          </p:blipFill>
          <p:spPr>
            <a:xfrm>
              <a:off x="12636" y="654"/>
              <a:ext cx="6564" cy="509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/>
            <a:stretch>
              <a:fillRect/>
            </a:stretch>
          </p:blipFill>
          <p:spPr>
            <a:xfrm>
              <a:off x="12636" y="5967"/>
              <a:ext cx="6564" cy="4833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7904" y="1579"/>
              <a:ext cx="4100" cy="8228"/>
              <a:chOff x="7904" y="1579"/>
              <a:chExt cx="4100" cy="8228"/>
            </a:xfrm>
          </p:grpSpPr>
          <p:pic>
            <p:nvPicPr>
              <p:cNvPr id="8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4" y="1579"/>
                <a:ext cx="4101" cy="8229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26" b="8130"/>
              <a:stretch>
                <a:fillRect/>
              </a:stretch>
            </p:blipFill>
            <p:spPr>
              <a:xfrm>
                <a:off x="8132" y="2462"/>
                <a:ext cx="3644" cy="6464"/>
              </a:xfrm>
              <a:prstGeom prst="rect">
                <a:avLst/>
              </a:prstGeom>
            </p:spPr>
          </p:pic>
        </p:grpSp>
      </p:grpSp>
      <p:sp>
        <p:nvSpPr>
          <p:cNvPr id="9" name="文本框 8"/>
          <p:cNvSpPr txBox="1"/>
          <p:nvPr/>
        </p:nvSpPr>
        <p:spPr>
          <a:xfrm>
            <a:off x="742315" y="1937385"/>
            <a:ext cx="1167765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参会人数：</a:t>
            </a: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800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</a:t>
            </a:r>
            <a:endParaRPr lang="zh-CN" altLang="en-US" sz="1000"/>
          </a:p>
        </p:txBody>
      </p:sp>
      <p:pic>
        <p:nvPicPr>
          <p:cNvPr id="10" name="图片 9" descr="未标题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5070" y="125730"/>
            <a:ext cx="765810" cy="8769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19760" y="267335"/>
            <a:ext cx="411670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 sz="7000" b="0">
                <a:solidFill>
                  <a:srgbClr val="F7F9FF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rPr lang="zh-CN" altLang="en-US" sz="4000">
                <a:solidFill>
                  <a:srgbClr val="004A83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202</a:t>
            </a:r>
            <a:r>
              <a:rPr lang="en-US" altLang="zh-CN" sz="4000">
                <a:solidFill>
                  <a:srgbClr val="004A83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</a:t>
            </a:r>
            <a:r>
              <a:rPr lang="zh-CN" altLang="en-US" sz="4000">
                <a:solidFill>
                  <a:srgbClr val="004A83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首届中国医药流通贸易大会</a:t>
            </a:r>
            <a:endParaRPr lang="zh-CN" altLang="en-US" sz="4000">
              <a:solidFill>
                <a:srgbClr val="004A83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20000"/>
              </a:lnSpc>
              <a:defRPr sz="7000" b="0">
                <a:solidFill>
                  <a:srgbClr val="F7F9FF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rPr lang="zh-CN" altLang="en-US" sz="4000">
                <a:solidFill>
                  <a:srgbClr val="004A83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暨首届世界医药零售业大会</a:t>
            </a:r>
            <a:endParaRPr lang="zh-CN" altLang="en-US" sz="4000">
              <a:solidFill>
                <a:srgbClr val="004A83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8650" y="3605353"/>
            <a:ext cx="263404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项目详情</a:t>
            </a:r>
            <a:endParaRPr lang="zh-CN" altLang="en-US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77993" y="5826125"/>
            <a:ext cx="3538102" cy="864235"/>
            <a:chOff x="1267" y="6279"/>
            <a:chExt cx="5572" cy="1361"/>
          </a:xfrm>
        </p:grpSpPr>
        <p:sp>
          <p:nvSpPr>
            <p:cNvPr id="40" name="Freeform: Shape 39"/>
            <p:cNvSpPr/>
            <p:nvPr/>
          </p:nvSpPr>
          <p:spPr>
            <a:xfrm>
              <a:off x="1284" y="6449"/>
              <a:ext cx="371" cy="372"/>
            </a:xfrm>
            <a:custGeom>
              <a:avLst/>
              <a:gdLst>
                <a:gd name="connsiteX0" fmla="*/ 28762 w 235526"/>
                <a:gd name="connsiteY0" fmla="*/ 0 h 236322"/>
                <a:gd name="connsiteX1" fmla="*/ 206764 w 235526"/>
                <a:gd name="connsiteY1" fmla="*/ 0 h 236322"/>
                <a:gd name="connsiteX2" fmla="*/ 235526 w 235526"/>
                <a:gd name="connsiteY2" fmla="*/ 28762 h 236322"/>
                <a:gd name="connsiteX3" fmla="*/ 235526 w 235526"/>
                <a:gd name="connsiteY3" fmla="*/ 207560 h 236322"/>
                <a:gd name="connsiteX4" fmla="*/ 206764 w 235526"/>
                <a:gd name="connsiteY4" fmla="*/ 236322 h 236322"/>
                <a:gd name="connsiteX5" fmla="*/ 133004 w 235526"/>
                <a:gd name="connsiteY5" fmla="*/ 236322 h 236322"/>
                <a:gd name="connsiteX6" fmla="*/ 133004 w 235526"/>
                <a:gd name="connsiteY6" fmla="*/ 176695 h 236322"/>
                <a:gd name="connsiteX7" fmla="*/ 167295 w 235526"/>
                <a:gd name="connsiteY7" fmla="*/ 176695 h 236322"/>
                <a:gd name="connsiteX8" fmla="*/ 173010 w 235526"/>
                <a:gd name="connsiteY8" fmla="*/ 135737 h 236322"/>
                <a:gd name="connsiteX9" fmla="*/ 133004 w 235526"/>
                <a:gd name="connsiteY9" fmla="*/ 135737 h 236322"/>
                <a:gd name="connsiteX10" fmla="*/ 133004 w 235526"/>
                <a:gd name="connsiteY10" fmla="*/ 110020 h 236322"/>
                <a:gd name="connsiteX11" fmla="*/ 153007 w 235526"/>
                <a:gd name="connsiteY11" fmla="*/ 90017 h 236322"/>
                <a:gd name="connsiteX12" fmla="*/ 173962 w 235526"/>
                <a:gd name="connsiteY12" fmla="*/ 90017 h 236322"/>
                <a:gd name="connsiteX13" fmla="*/ 173962 w 235526"/>
                <a:gd name="connsiteY13" fmla="*/ 53822 h 236322"/>
                <a:gd name="connsiteX14" fmla="*/ 142529 w 235526"/>
                <a:gd name="connsiteY14" fmla="*/ 51917 h 236322"/>
                <a:gd name="connsiteX15" fmla="*/ 91095 w 235526"/>
                <a:gd name="connsiteY15" fmla="*/ 105257 h 236322"/>
                <a:gd name="connsiteX16" fmla="*/ 91095 w 235526"/>
                <a:gd name="connsiteY16" fmla="*/ 135737 h 236322"/>
                <a:gd name="connsiteX17" fmla="*/ 55852 w 235526"/>
                <a:gd name="connsiteY17" fmla="*/ 135737 h 236322"/>
                <a:gd name="connsiteX18" fmla="*/ 55852 w 235526"/>
                <a:gd name="connsiteY18" fmla="*/ 176695 h 236322"/>
                <a:gd name="connsiteX19" fmla="*/ 91095 w 235526"/>
                <a:gd name="connsiteY19" fmla="*/ 176695 h 236322"/>
                <a:gd name="connsiteX20" fmla="*/ 91095 w 235526"/>
                <a:gd name="connsiteY20" fmla="*/ 236322 h 236322"/>
                <a:gd name="connsiteX21" fmla="*/ 28762 w 235526"/>
                <a:gd name="connsiteY21" fmla="*/ 236322 h 236322"/>
                <a:gd name="connsiteX22" fmla="*/ 0 w 235526"/>
                <a:gd name="connsiteY22" fmla="*/ 207560 h 236322"/>
                <a:gd name="connsiteX23" fmla="*/ 0 w 235526"/>
                <a:gd name="connsiteY23" fmla="*/ 28762 h 236322"/>
                <a:gd name="connsiteX24" fmla="*/ 28762 w 235526"/>
                <a:gd name="connsiteY24" fmla="*/ 0 h 23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5526" h="236322">
                  <a:moveTo>
                    <a:pt x="28762" y="0"/>
                  </a:moveTo>
                  <a:lnTo>
                    <a:pt x="206764" y="0"/>
                  </a:lnTo>
                  <a:cubicBezTo>
                    <a:pt x="222649" y="0"/>
                    <a:pt x="235526" y="12877"/>
                    <a:pt x="235526" y="28762"/>
                  </a:cubicBezTo>
                  <a:lnTo>
                    <a:pt x="235526" y="207560"/>
                  </a:lnTo>
                  <a:cubicBezTo>
                    <a:pt x="235526" y="223445"/>
                    <a:pt x="222649" y="236322"/>
                    <a:pt x="206764" y="236322"/>
                  </a:cubicBezTo>
                  <a:lnTo>
                    <a:pt x="133004" y="236322"/>
                  </a:lnTo>
                  <a:lnTo>
                    <a:pt x="133004" y="176695"/>
                  </a:lnTo>
                  <a:lnTo>
                    <a:pt x="167295" y="176695"/>
                  </a:lnTo>
                  <a:lnTo>
                    <a:pt x="173010" y="135737"/>
                  </a:lnTo>
                  <a:lnTo>
                    <a:pt x="133004" y="135737"/>
                  </a:lnTo>
                  <a:lnTo>
                    <a:pt x="133004" y="110020"/>
                  </a:lnTo>
                  <a:cubicBezTo>
                    <a:pt x="133004" y="97637"/>
                    <a:pt x="135862" y="90017"/>
                    <a:pt x="153007" y="90017"/>
                  </a:cubicBezTo>
                  <a:lnTo>
                    <a:pt x="173962" y="90017"/>
                  </a:lnTo>
                  <a:lnTo>
                    <a:pt x="173962" y="53822"/>
                  </a:lnTo>
                  <a:lnTo>
                    <a:pt x="142529" y="51917"/>
                  </a:lnTo>
                  <a:cubicBezTo>
                    <a:pt x="112049" y="51917"/>
                    <a:pt x="91095" y="70967"/>
                    <a:pt x="91095" y="105257"/>
                  </a:cubicBezTo>
                  <a:lnTo>
                    <a:pt x="91095" y="135737"/>
                  </a:lnTo>
                  <a:lnTo>
                    <a:pt x="55852" y="135737"/>
                  </a:lnTo>
                  <a:lnTo>
                    <a:pt x="55852" y="176695"/>
                  </a:lnTo>
                  <a:lnTo>
                    <a:pt x="91095" y="176695"/>
                  </a:lnTo>
                  <a:lnTo>
                    <a:pt x="91095" y="236322"/>
                  </a:lnTo>
                  <a:lnTo>
                    <a:pt x="28762" y="236322"/>
                  </a:lnTo>
                  <a:cubicBezTo>
                    <a:pt x="12877" y="236322"/>
                    <a:pt x="0" y="223445"/>
                    <a:pt x="0" y="207560"/>
                  </a:cubicBezTo>
                  <a:lnTo>
                    <a:pt x="0" y="28762"/>
                  </a:lnTo>
                  <a:cubicBezTo>
                    <a:pt x="0" y="12877"/>
                    <a:pt x="12877" y="0"/>
                    <a:pt x="28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4634" y="7181"/>
              <a:ext cx="371" cy="371"/>
            </a:xfrm>
            <a:custGeom>
              <a:avLst/>
              <a:gdLst>
                <a:gd name="connsiteX0" fmla="*/ 139669 w 794757"/>
                <a:gd name="connsiteY0" fmla="*/ 311277 h 794757"/>
                <a:gd name="connsiteX1" fmla="*/ 139669 w 794757"/>
                <a:gd name="connsiteY1" fmla="*/ 644692 h 794757"/>
                <a:gd name="connsiteX2" fmla="*/ 250513 w 794757"/>
                <a:gd name="connsiteY2" fmla="*/ 644692 h 794757"/>
                <a:gd name="connsiteX3" fmla="*/ 250513 w 794757"/>
                <a:gd name="connsiteY3" fmla="*/ 311277 h 794757"/>
                <a:gd name="connsiteX4" fmla="*/ 532066 w 794757"/>
                <a:gd name="connsiteY4" fmla="*/ 303437 h 794757"/>
                <a:gd name="connsiteX5" fmla="*/ 432186 w 794757"/>
                <a:gd name="connsiteY5" fmla="*/ 358484 h 794757"/>
                <a:gd name="connsiteX6" fmla="*/ 432186 w 794757"/>
                <a:gd name="connsiteY6" fmla="*/ 311277 h 794757"/>
                <a:gd name="connsiteX7" fmla="*/ 321370 w 794757"/>
                <a:gd name="connsiteY7" fmla="*/ 311277 h 794757"/>
                <a:gd name="connsiteX8" fmla="*/ 321370 w 794757"/>
                <a:gd name="connsiteY8" fmla="*/ 644693 h 794757"/>
                <a:gd name="connsiteX9" fmla="*/ 432184 w 794757"/>
                <a:gd name="connsiteY9" fmla="*/ 644693 h 794757"/>
                <a:gd name="connsiteX10" fmla="*/ 432184 w 794757"/>
                <a:gd name="connsiteY10" fmla="*/ 458490 h 794757"/>
                <a:gd name="connsiteX11" fmla="*/ 435839 w 794757"/>
                <a:gd name="connsiteY11" fmla="*/ 431437 h 794757"/>
                <a:gd name="connsiteX12" fmla="*/ 492700 w 794757"/>
                <a:gd name="connsiteY12" fmla="*/ 390914 h 794757"/>
                <a:gd name="connsiteX13" fmla="*/ 548841 w 794757"/>
                <a:gd name="connsiteY13" fmla="*/ 466302 h 794757"/>
                <a:gd name="connsiteX14" fmla="*/ 548841 w 794757"/>
                <a:gd name="connsiteY14" fmla="*/ 644693 h 794757"/>
                <a:gd name="connsiteX15" fmla="*/ 659661 w 794757"/>
                <a:gd name="connsiteY15" fmla="*/ 644693 h 794757"/>
                <a:gd name="connsiteX16" fmla="*/ 659661 w 794757"/>
                <a:gd name="connsiteY16" fmla="*/ 453493 h 794757"/>
                <a:gd name="connsiteX17" fmla="*/ 532066 w 794757"/>
                <a:gd name="connsiteY17" fmla="*/ 303437 h 794757"/>
                <a:gd name="connsiteX18" fmla="*/ 195840 w 794757"/>
                <a:gd name="connsiteY18" fmla="*/ 140981 h 794757"/>
                <a:gd name="connsiteX19" fmla="*/ 133138 w 794757"/>
                <a:gd name="connsiteY19" fmla="*/ 198592 h 794757"/>
                <a:gd name="connsiteX20" fmla="*/ 194372 w 794757"/>
                <a:gd name="connsiteY20" fmla="*/ 256203 h 794757"/>
                <a:gd name="connsiteX21" fmla="*/ 195089 w 794757"/>
                <a:gd name="connsiteY21" fmla="*/ 256203 h 794757"/>
                <a:gd name="connsiteX22" fmla="*/ 257796 w 794757"/>
                <a:gd name="connsiteY22" fmla="*/ 198592 h 794757"/>
                <a:gd name="connsiteX23" fmla="*/ 195840 w 794757"/>
                <a:gd name="connsiteY23" fmla="*/ 140981 h 794757"/>
                <a:gd name="connsiteX24" fmla="*/ 99345 w 794757"/>
                <a:gd name="connsiteY24" fmla="*/ 0 h 794757"/>
                <a:gd name="connsiteX25" fmla="*/ 695412 w 794757"/>
                <a:gd name="connsiteY25" fmla="*/ 0 h 794757"/>
                <a:gd name="connsiteX26" fmla="*/ 794757 w 794757"/>
                <a:gd name="connsiteY26" fmla="*/ 99345 h 794757"/>
                <a:gd name="connsiteX27" fmla="*/ 794757 w 794757"/>
                <a:gd name="connsiteY27" fmla="*/ 695413 h 794757"/>
                <a:gd name="connsiteX28" fmla="*/ 695412 w 794757"/>
                <a:gd name="connsiteY28" fmla="*/ 794757 h 794757"/>
                <a:gd name="connsiteX29" fmla="*/ 99345 w 794757"/>
                <a:gd name="connsiteY29" fmla="*/ 794757 h 794757"/>
                <a:gd name="connsiteX30" fmla="*/ 0 w 794757"/>
                <a:gd name="connsiteY30" fmla="*/ 695413 h 794757"/>
                <a:gd name="connsiteX31" fmla="*/ 0 w 794757"/>
                <a:gd name="connsiteY31" fmla="*/ 99345 h 794757"/>
                <a:gd name="connsiteX32" fmla="*/ 99345 w 794757"/>
                <a:gd name="connsiteY32" fmla="*/ 0 h 79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4757" h="794757">
                  <a:moveTo>
                    <a:pt x="139669" y="311277"/>
                  </a:moveTo>
                  <a:lnTo>
                    <a:pt x="139669" y="644692"/>
                  </a:lnTo>
                  <a:lnTo>
                    <a:pt x="250513" y="644692"/>
                  </a:lnTo>
                  <a:lnTo>
                    <a:pt x="250513" y="311277"/>
                  </a:lnTo>
                  <a:close/>
                  <a:moveTo>
                    <a:pt x="532066" y="303437"/>
                  </a:moveTo>
                  <a:cubicBezTo>
                    <a:pt x="473270" y="303437"/>
                    <a:pt x="446933" y="335772"/>
                    <a:pt x="432186" y="358484"/>
                  </a:cubicBezTo>
                  <a:lnTo>
                    <a:pt x="432186" y="311277"/>
                  </a:lnTo>
                  <a:lnTo>
                    <a:pt x="321370" y="311277"/>
                  </a:lnTo>
                  <a:cubicBezTo>
                    <a:pt x="322840" y="342552"/>
                    <a:pt x="321370" y="644693"/>
                    <a:pt x="321370" y="644693"/>
                  </a:cubicBezTo>
                  <a:lnTo>
                    <a:pt x="432184" y="644693"/>
                  </a:lnTo>
                  <a:lnTo>
                    <a:pt x="432184" y="458490"/>
                  </a:lnTo>
                  <a:cubicBezTo>
                    <a:pt x="432184" y="448523"/>
                    <a:pt x="432901" y="438560"/>
                    <a:pt x="435839" y="431437"/>
                  </a:cubicBezTo>
                  <a:cubicBezTo>
                    <a:pt x="443836" y="411533"/>
                    <a:pt x="462083" y="390914"/>
                    <a:pt x="492700" y="390914"/>
                  </a:cubicBezTo>
                  <a:cubicBezTo>
                    <a:pt x="532783" y="390914"/>
                    <a:pt x="548841" y="421500"/>
                    <a:pt x="548841" y="466302"/>
                  </a:cubicBezTo>
                  <a:lnTo>
                    <a:pt x="548841" y="644693"/>
                  </a:lnTo>
                  <a:lnTo>
                    <a:pt x="659661" y="644693"/>
                  </a:lnTo>
                  <a:lnTo>
                    <a:pt x="659661" y="453493"/>
                  </a:lnTo>
                  <a:cubicBezTo>
                    <a:pt x="659661" y="351080"/>
                    <a:pt x="604982" y="303437"/>
                    <a:pt x="532066" y="303437"/>
                  </a:cubicBezTo>
                  <a:close/>
                  <a:moveTo>
                    <a:pt x="195840" y="140981"/>
                  </a:moveTo>
                  <a:cubicBezTo>
                    <a:pt x="157916" y="140981"/>
                    <a:pt x="133138" y="165914"/>
                    <a:pt x="133138" y="198592"/>
                  </a:cubicBezTo>
                  <a:cubicBezTo>
                    <a:pt x="133138" y="230584"/>
                    <a:pt x="157163" y="256203"/>
                    <a:pt x="194372" y="256203"/>
                  </a:cubicBezTo>
                  <a:lnTo>
                    <a:pt x="195089" y="256203"/>
                  </a:lnTo>
                  <a:cubicBezTo>
                    <a:pt x="233738" y="256203"/>
                    <a:pt x="257796" y="230584"/>
                    <a:pt x="257796" y="198592"/>
                  </a:cubicBezTo>
                  <a:cubicBezTo>
                    <a:pt x="257079" y="165914"/>
                    <a:pt x="233740" y="140981"/>
                    <a:pt x="195840" y="140981"/>
                  </a:cubicBezTo>
                  <a:close/>
                  <a:moveTo>
                    <a:pt x="99345" y="0"/>
                  </a:moveTo>
                  <a:lnTo>
                    <a:pt x="695412" y="0"/>
                  </a:lnTo>
                  <a:cubicBezTo>
                    <a:pt x="750279" y="0"/>
                    <a:pt x="794757" y="44478"/>
                    <a:pt x="794757" y="99345"/>
                  </a:cubicBezTo>
                  <a:lnTo>
                    <a:pt x="794757" y="695413"/>
                  </a:lnTo>
                  <a:cubicBezTo>
                    <a:pt x="794757" y="750279"/>
                    <a:pt x="750279" y="794757"/>
                    <a:pt x="695412" y="794757"/>
                  </a:cubicBezTo>
                  <a:lnTo>
                    <a:pt x="99345" y="794757"/>
                  </a:lnTo>
                  <a:cubicBezTo>
                    <a:pt x="44478" y="794757"/>
                    <a:pt x="0" y="750279"/>
                    <a:pt x="0" y="695413"/>
                  </a:cubicBezTo>
                  <a:lnTo>
                    <a:pt x="0" y="99345"/>
                  </a:lnTo>
                  <a:cubicBezTo>
                    <a:pt x="0" y="44478"/>
                    <a:pt x="44478" y="0"/>
                    <a:pt x="9934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Graphic 89"/>
            <p:cNvSpPr/>
            <p:nvPr/>
          </p:nvSpPr>
          <p:spPr>
            <a:xfrm>
              <a:off x="4651" y="6465"/>
              <a:ext cx="371" cy="353"/>
            </a:xfrm>
            <a:custGeom>
              <a:avLst/>
              <a:gdLst>
                <a:gd name="connsiteX0" fmla="*/ 234624 w 235525"/>
                <a:gd name="connsiteY0" fmla="*/ 68431 h 224310"/>
                <a:gd name="connsiteX1" fmla="*/ 229016 w 235525"/>
                <a:gd name="connsiteY1" fmla="*/ 39271 h 224310"/>
                <a:gd name="connsiteX2" fmla="*/ 215558 w 235525"/>
                <a:gd name="connsiteY2" fmla="*/ 19083 h 224310"/>
                <a:gd name="connsiteX3" fmla="*/ 195370 w 235525"/>
                <a:gd name="connsiteY3" fmla="*/ 5624 h 224310"/>
                <a:gd name="connsiteX4" fmla="*/ 166209 w 235525"/>
                <a:gd name="connsiteY4" fmla="*/ 17 h 224310"/>
                <a:gd name="connsiteX5" fmla="*/ 69756 w 235525"/>
                <a:gd name="connsiteY5" fmla="*/ 17 h 224310"/>
                <a:gd name="connsiteX6" fmla="*/ 40596 w 235525"/>
                <a:gd name="connsiteY6" fmla="*/ 5624 h 224310"/>
                <a:gd name="connsiteX7" fmla="*/ 20408 w 235525"/>
                <a:gd name="connsiteY7" fmla="*/ 19083 h 224310"/>
                <a:gd name="connsiteX8" fmla="*/ 6949 w 235525"/>
                <a:gd name="connsiteY8" fmla="*/ 39271 h 224310"/>
                <a:gd name="connsiteX9" fmla="*/ 1342 w 235525"/>
                <a:gd name="connsiteY9" fmla="*/ 68431 h 224310"/>
                <a:gd name="connsiteX10" fmla="*/ 220 w 235525"/>
                <a:gd name="connsiteY10" fmla="*/ 116658 h 224310"/>
                <a:gd name="connsiteX11" fmla="*/ 1342 w 235525"/>
                <a:gd name="connsiteY11" fmla="*/ 164885 h 224310"/>
                <a:gd name="connsiteX12" fmla="*/ 6949 w 235525"/>
                <a:gd name="connsiteY12" fmla="*/ 194045 h 224310"/>
                <a:gd name="connsiteX13" fmla="*/ 20408 w 235525"/>
                <a:gd name="connsiteY13" fmla="*/ 214233 h 224310"/>
                <a:gd name="connsiteX14" fmla="*/ 40596 w 235525"/>
                <a:gd name="connsiteY14" fmla="*/ 227691 h 224310"/>
                <a:gd name="connsiteX15" fmla="*/ 69756 w 235525"/>
                <a:gd name="connsiteY15" fmla="*/ 233299 h 224310"/>
                <a:gd name="connsiteX16" fmla="*/ 166209 w 235525"/>
                <a:gd name="connsiteY16" fmla="*/ 233299 h 224310"/>
                <a:gd name="connsiteX17" fmla="*/ 195370 w 235525"/>
                <a:gd name="connsiteY17" fmla="*/ 227691 h 224310"/>
                <a:gd name="connsiteX18" fmla="*/ 215558 w 235525"/>
                <a:gd name="connsiteY18" fmla="*/ 214233 h 224310"/>
                <a:gd name="connsiteX19" fmla="*/ 229016 w 235525"/>
                <a:gd name="connsiteY19" fmla="*/ 194045 h 224310"/>
                <a:gd name="connsiteX20" fmla="*/ 234624 w 235525"/>
                <a:gd name="connsiteY20" fmla="*/ 164885 h 224310"/>
                <a:gd name="connsiteX21" fmla="*/ 235746 w 235525"/>
                <a:gd name="connsiteY21" fmla="*/ 116658 h 224310"/>
                <a:gd name="connsiteX22" fmla="*/ 234624 w 235525"/>
                <a:gd name="connsiteY22" fmla="*/ 68431 h 224310"/>
                <a:gd name="connsiteX23" fmla="*/ 117983 w 235525"/>
                <a:gd name="connsiteY23" fmla="*/ 161520 h 224310"/>
                <a:gd name="connsiteX24" fmla="*/ 73121 w 235525"/>
                <a:gd name="connsiteY24" fmla="*/ 116658 h 224310"/>
                <a:gd name="connsiteX25" fmla="*/ 117983 w 235525"/>
                <a:gd name="connsiteY25" fmla="*/ 71796 h 224310"/>
                <a:gd name="connsiteX26" fmla="*/ 162845 w 235525"/>
                <a:gd name="connsiteY26" fmla="*/ 116658 h 224310"/>
                <a:gd name="connsiteX27" fmla="*/ 117983 w 235525"/>
                <a:gd name="connsiteY27" fmla="*/ 161520 h 224310"/>
                <a:gd name="connsiteX28" fmla="*/ 180790 w 235525"/>
                <a:gd name="connsiteY28" fmla="*/ 68431 h 224310"/>
                <a:gd name="connsiteX29" fmla="*/ 166209 w 235525"/>
                <a:gd name="connsiteY29" fmla="*/ 53851 h 224310"/>
                <a:gd name="connsiteX30" fmla="*/ 180790 w 235525"/>
                <a:gd name="connsiteY30" fmla="*/ 39271 h 224310"/>
                <a:gd name="connsiteX31" fmla="*/ 195370 w 235525"/>
                <a:gd name="connsiteY31" fmla="*/ 53851 h 224310"/>
                <a:gd name="connsiteX32" fmla="*/ 180790 w 235525"/>
                <a:gd name="connsiteY32" fmla="*/ 68431 h 22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35525" h="224310">
                  <a:moveTo>
                    <a:pt x="234624" y="68431"/>
                  </a:moveTo>
                  <a:cubicBezTo>
                    <a:pt x="234842" y="58424"/>
                    <a:pt x="232930" y="48484"/>
                    <a:pt x="229016" y="39271"/>
                  </a:cubicBezTo>
                  <a:cubicBezTo>
                    <a:pt x="226706" y="31321"/>
                    <a:pt x="222008" y="24273"/>
                    <a:pt x="215558" y="19083"/>
                  </a:cubicBezTo>
                  <a:cubicBezTo>
                    <a:pt x="210367" y="12633"/>
                    <a:pt x="203319" y="7935"/>
                    <a:pt x="195370" y="5624"/>
                  </a:cubicBezTo>
                  <a:cubicBezTo>
                    <a:pt x="186156" y="1711"/>
                    <a:pt x="176217" y="-201"/>
                    <a:pt x="166209" y="17"/>
                  </a:cubicBezTo>
                  <a:lnTo>
                    <a:pt x="69756" y="17"/>
                  </a:lnTo>
                  <a:cubicBezTo>
                    <a:pt x="59749" y="-201"/>
                    <a:pt x="49809" y="1711"/>
                    <a:pt x="40596" y="5624"/>
                  </a:cubicBezTo>
                  <a:cubicBezTo>
                    <a:pt x="32646" y="7935"/>
                    <a:pt x="25598" y="12633"/>
                    <a:pt x="20408" y="19083"/>
                  </a:cubicBezTo>
                  <a:cubicBezTo>
                    <a:pt x="13958" y="24273"/>
                    <a:pt x="9260" y="31321"/>
                    <a:pt x="6949" y="39271"/>
                  </a:cubicBezTo>
                  <a:cubicBezTo>
                    <a:pt x="3036" y="48484"/>
                    <a:pt x="1124" y="58424"/>
                    <a:pt x="1342" y="68431"/>
                  </a:cubicBezTo>
                  <a:cubicBezTo>
                    <a:pt x="112" y="84475"/>
                    <a:pt x="-263" y="100574"/>
                    <a:pt x="220" y="116658"/>
                  </a:cubicBezTo>
                  <a:cubicBezTo>
                    <a:pt x="-289" y="132742"/>
                    <a:pt x="85" y="148842"/>
                    <a:pt x="1342" y="164885"/>
                  </a:cubicBezTo>
                  <a:cubicBezTo>
                    <a:pt x="1124" y="174892"/>
                    <a:pt x="3036" y="184831"/>
                    <a:pt x="6949" y="194045"/>
                  </a:cubicBezTo>
                  <a:cubicBezTo>
                    <a:pt x="9260" y="201994"/>
                    <a:pt x="13958" y="209042"/>
                    <a:pt x="20408" y="214233"/>
                  </a:cubicBezTo>
                  <a:cubicBezTo>
                    <a:pt x="25598" y="220683"/>
                    <a:pt x="32646" y="225381"/>
                    <a:pt x="40596" y="227691"/>
                  </a:cubicBezTo>
                  <a:cubicBezTo>
                    <a:pt x="49809" y="231606"/>
                    <a:pt x="59749" y="233517"/>
                    <a:pt x="69756" y="233299"/>
                  </a:cubicBezTo>
                  <a:lnTo>
                    <a:pt x="166209" y="233299"/>
                  </a:lnTo>
                  <a:cubicBezTo>
                    <a:pt x="176217" y="233517"/>
                    <a:pt x="186156" y="231606"/>
                    <a:pt x="195370" y="227691"/>
                  </a:cubicBezTo>
                  <a:cubicBezTo>
                    <a:pt x="203319" y="225381"/>
                    <a:pt x="210367" y="220683"/>
                    <a:pt x="215558" y="214233"/>
                  </a:cubicBezTo>
                  <a:cubicBezTo>
                    <a:pt x="222008" y="209042"/>
                    <a:pt x="226706" y="201994"/>
                    <a:pt x="229016" y="194045"/>
                  </a:cubicBezTo>
                  <a:cubicBezTo>
                    <a:pt x="232930" y="184831"/>
                    <a:pt x="234842" y="174892"/>
                    <a:pt x="234624" y="164885"/>
                  </a:cubicBezTo>
                  <a:cubicBezTo>
                    <a:pt x="235854" y="148841"/>
                    <a:pt x="236228" y="132742"/>
                    <a:pt x="235746" y="116658"/>
                  </a:cubicBezTo>
                  <a:cubicBezTo>
                    <a:pt x="236255" y="100574"/>
                    <a:pt x="235880" y="84474"/>
                    <a:pt x="234624" y="68431"/>
                  </a:cubicBezTo>
                  <a:close/>
                  <a:moveTo>
                    <a:pt x="117983" y="161520"/>
                  </a:moveTo>
                  <a:cubicBezTo>
                    <a:pt x="93207" y="161520"/>
                    <a:pt x="73121" y="141434"/>
                    <a:pt x="73121" y="116658"/>
                  </a:cubicBezTo>
                  <a:cubicBezTo>
                    <a:pt x="73121" y="91882"/>
                    <a:pt x="93207" y="71796"/>
                    <a:pt x="117983" y="71796"/>
                  </a:cubicBezTo>
                  <a:cubicBezTo>
                    <a:pt x="142759" y="71796"/>
                    <a:pt x="162845" y="91882"/>
                    <a:pt x="162845" y="116658"/>
                  </a:cubicBezTo>
                  <a:cubicBezTo>
                    <a:pt x="162845" y="141434"/>
                    <a:pt x="142759" y="161520"/>
                    <a:pt x="117983" y="161520"/>
                  </a:cubicBezTo>
                  <a:close/>
                  <a:moveTo>
                    <a:pt x="180790" y="68431"/>
                  </a:moveTo>
                  <a:cubicBezTo>
                    <a:pt x="172737" y="68431"/>
                    <a:pt x="166209" y="61904"/>
                    <a:pt x="166209" y="53851"/>
                  </a:cubicBezTo>
                  <a:cubicBezTo>
                    <a:pt x="166209" y="45799"/>
                    <a:pt x="172737" y="39271"/>
                    <a:pt x="180790" y="39271"/>
                  </a:cubicBezTo>
                  <a:cubicBezTo>
                    <a:pt x="188842" y="39271"/>
                    <a:pt x="195370" y="45799"/>
                    <a:pt x="195370" y="53851"/>
                  </a:cubicBezTo>
                  <a:cubicBezTo>
                    <a:pt x="195370" y="61904"/>
                    <a:pt x="188842" y="68431"/>
                    <a:pt x="180790" y="68431"/>
                  </a:cubicBezTo>
                  <a:close/>
                </a:path>
              </a:pathLst>
            </a:custGeom>
            <a:solidFill>
              <a:schemeClr val="accent1"/>
            </a:solidFill>
            <a:ln w="11113" cap="flat">
              <a:noFill/>
              <a:prstDash val="solid"/>
              <a:miter/>
            </a:ln>
          </p:spPr>
          <p:txBody>
            <a:bodyPr rtlCol="0" anchor="ctr"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Graphic 88"/>
            <p:cNvSpPr/>
            <p:nvPr/>
          </p:nvSpPr>
          <p:spPr>
            <a:xfrm>
              <a:off x="1267" y="7185"/>
              <a:ext cx="405" cy="330"/>
            </a:xfrm>
            <a:custGeom>
              <a:avLst/>
              <a:gdLst>
                <a:gd name="connsiteX0" fmla="*/ 82867 w 257175"/>
                <a:gd name="connsiteY0" fmla="*/ 213843 h 209550"/>
                <a:gd name="connsiteX1" fmla="*/ 236220 w 257175"/>
                <a:gd name="connsiteY1" fmla="*/ 60490 h 209550"/>
                <a:gd name="connsiteX2" fmla="*/ 236220 w 257175"/>
                <a:gd name="connsiteY2" fmla="*/ 52870 h 209550"/>
                <a:gd name="connsiteX3" fmla="*/ 262890 w 257175"/>
                <a:gd name="connsiteY3" fmla="*/ 25248 h 209550"/>
                <a:gd name="connsiteX4" fmla="*/ 232410 w 257175"/>
                <a:gd name="connsiteY4" fmla="*/ 33820 h 209550"/>
                <a:gd name="connsiteX5" fmla="*/ 256223 w 257175"/>
                <a:gd name="connsiteY5" fmla="*/ 4293 h 209550"/>
                <a:gd name="connsiteX6" fmla="*/ 221933 w 257175"/>
                <a:gd name="connsiteY6" fmla="*/ 16675 h 209550"/>
                <a:gd name="connsiteX7" fmla="*/ 144780 w 257175"/>
                <a:gd name="connsiteY7" fmla="*/ 14770 h 209550"/>
                <a:gd name="connsiteX8" fmla="*/ 129540 w 257175"/>
                <a:gd name="connsiteY8" fmla="*/ 66205 h 209550"/>
                <a:gd name="connsiteX9" fmla="*/ 18097 w 257175"/>
                <a:gd name="connsiteY9" fmla="*/ 10008 h 209550"/>
                <a:gd name="connsiteX10" fmla="*/ 34290 w 257175"/>
                <a:gd name="connsiteY10" fmla="*/ 82398 h 209550"/>
                <a:gd name="connsiteX11" fmla="*/ 10477 w 257175"/>
                <a:gd name="connsiteY11" fmla="*/ 75730 h 209550"/>
                <a:gd name="connsiteX12" fmla="*/ 10477 w 257175"/>
                <a:gd name="connsiteY12" fmla="*/ 75730 h 209550"/>
                <a:gd name="connsiteX13" fmla="*/ 53340 w 257175"/>
                <a:gd name="connsiteY13" fmla="*/ 129070 h 209550"/>
                <a:gd name="connsiteX14" fmla="*/ 29528 w 257175"/>
                <a:gd name="connsiteY14" fmla="*/ 130023 h 209550"/>
                <a:gd name="connsiteX15" fmla="*/ 80010 w 257175"/>
                <a:gd name="connsiteY15" fmla="*/ 167170 h 209550"/>
                <a:gd name="connsiteX16" fmla="*/ 12383 w 257175"/>
                <a:gd name="connsiteY16" fmla="*/ 190983 h 209550"/>
                <a:gd name="connsiteX17" fmla="*/ 0 w 257175"/>
                <a:gd name="connsiteY17" fmla="*/ 190983 h 209550"/>
                <a:gd name="connsiteX18" fmla="*/ 82867 w 257175"/>
                <a:gd name="connsiteY18" fmla="*/ 21479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175" h="209550">
                  <a:moveTo>
                    <a:pt x="82867" y="213843"/>
                  </a:moveTo>
                  <a:cubicBezTo>
                    <a:pt x="181928" y="213843"/>
                    <a:pt x="236220" y="131928"/>
                    <a:pt x="236220" y="60490"/>
                  </a:cubicBezTo>
                  <a:lnTo>
                    <a:pt x="236220" y="52870"/>
                  </a:lnTo>
                  <a:cubicBezTo>
                    <a:pt x="246946" y="45632"/>
                    <a:pt x="256032" y="36221"/>
                    <a:pt x="262890" y="25248"/>
                  </a:cubicBezTo>
                  <a:cubicBezTo>
                    <a:pt x="253351" y="29973"/>
                    <a:pt x="243014" y="32880"/>
                    <a:pt x="232410" y="33820"/>
                  </a:cubicBezTo>
                  <a:cubicBezTo>
                    <a:pt x="243757" y="27298"/>
                    <a:pt x="252252" y="16764"/>
                    <a:pt x="256223" y="4293"/>
                  </a:cubicBezTo>
                  <a:cubicBezTo>
                    <a:pt x="245529" y="10228"/>
                    <a:pt x="233951" y="14409"/>
                    <a:pt x="221933" y="16675"/>
                  </a:cubicBezTo>
                  <a:cubicBezTo>
                    <a:pt x="200995" y="-4796"/>
                    <a:pt x="166751" y="-5641"/>
                    <a:pt x="144780" y="14770"/>
                  </a:cubicBezTo>
                  <a:cubicBezTo>
                    <a:pt x="130993" y="28033"/>
                    <a:pt x="125203" y="47573"/>
                    <a:pt x="129540" y="66205"/>
                  </a:cubicBezTo>
                  <a:cubicBezTo>
                    <a:pt x="86105" y="64120"/>
                    <a:pt x="45597" y="43693"/>
                    <a:pt x="18097" y="10008"/>
                  </a:cubicBezTo>
                  <a:cubicBezTo>
                    <a:pt x="3600" y="34638"/>
                    <a:pt x="10680" y="66291"/>
                    <a:pt x="34290" y="82398"/>
                  </a:cubicBezTo>
                  <a:cubicBezTo>
                    <a:pt x="26014" y="81637"/>
                    <a:pt x="17945" y="79377"/>
                    <a:pt x="10477" y="75730"/>
                  </a:cubicBezTo>
                  <a:lnTo>
                    <a:pt x="10477" y="75730"/>
                  </a:lnTo>
                  <a:cubicBezTo>
                    <a:pt x="10353" y="101410"/>
                    <a:pt x="28236" y="123665"/>
                    <a:pt x="53340" y="129070"/>
                  </a:cubicBezTo>
                  <a:cubicBezTo>
                    <a:pt x="45592" y="131284"/>
                    <a:pt x="37427" y="131610"/>
                    <a:pt x="29528" y="130023"/>
                  </a:cubicBezTo>
                  <a:cubicBezTo>
                    <a:pt x="36275" y="152216"/>
                    <a:pt x="56814" y="167330"/>
                    <a:pt x="80010" y="167170"/>
                  </a:cubicBezTo>
                  <a:cubicBezTo>
                    <a:pt x="60814" y="182536"/>
                    <a:pt x="36971" y="190931"/>
                    <a:pt x="12383" y="190983"/>
                  </a:cubicBezTo>
                  <a:lnTo>
                    <a:pt x="0" y="190983"/>
                  </a:lnTo>
                  <a:cubicBezTo>
                    <a:pt x="24638" y="206988"/>
                    <a:pt x="53491" y="215280"/>
                    <a:pt x="82867" y="214795"/>
                  </a:cubicBezTo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818" y="6282"/>
              <a:ext cx="164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200000"/>
                </a:lnSpc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Cardo" panose="02020600000000000000" pitchFamily="18" charset="-79"/>
                </a:rPr>
                <a:t>活动微站</a:t>
              </a:r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805" y="6946"/>
              <a:ext cx="164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200000"/>
                </a:lnSpc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Cardo" panose="02020600000000000000" pitchFamily="18" charset="-79"/>
                </a:rPr>
                <a:t>接机接车签到</a:t>
              </a:r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196" y="6279"/>
              <a:ext cx="164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200000"/>
                </a:lnSpc>
              </a:pPr>
              <a:r>
                <a:rPr lang="zh-CN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现场制证</a:t>
              </a:r>
              <a:endParaRPr lang="zh-CN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196" y="6963"/>
              <a:ext cx="164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200000"/>
                </a:lnSpc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Cardo" panose="02020600000000000000" pitchFamily="18" charset="-79"/>
                </a:rPr>
                <a:t>手持机签到</a:t>
              </a:r>
              <a:endPara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778510" y="3901440"/>
            <a:ext cx="33248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200000"/>
              </a:lnSpc>
            </a:pPr>
            <a:r>
              <a:rPr 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长沙市人民政府，中国医药物资协会共同主办的医药零售大会，是涵盖世界医药零售业，基层医疗产业规模最大，规格最高，内容最丰富的盛会，同期举办益丰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周年庆活动，参会人员多，要求精细化管理，顺畅快速入场。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2525" y="3261360"/>
            <a:ext cx="1757680" cy="357378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TextBox 31"/>
          <p:cNvSpPr txBox="1"/>
          <p:nvPr/>
        </p:nvSpPr>
        <p:spPr>
          <a:xfrm>
            <a:off x="767855" y="3215463"/>
            <a:ext cx="263404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参会人数：</a:t>
            </a:r>
            <a:r>
              <a:rPr lang="en-US" altLang="zh-CN" sz="1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6000+</a:t>
            </a:r>
            <a:endParaRPr lang="en-US" altLang="zh-CN" sz="1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600" y="267335"/>
            <a:ext cx="6099175" cy="290576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5054600" y="3648075"/>
            <a:ext cx="1598400" cy="2800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715" y="3382010"/>
            <a:ext cx="4803775" cy="32029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7b40786f9581500d5e8a4cca26c6e3"/>
          <p:cNvPicPr>
            <a:picLocks noChangeAspect="1"/>
          </p:cNvPicPr>
          <p:nvPr/>
        </p:nvPicPr>
        <p:blipFill>
          <a:blip r:embed="rId1"/>
          <a:srcRect l="2664" b="17063"/>
          <a:stretch>
            <a:fillRect/>
          </a:stretch>
        </p:blipFill>
        <p:spPr>
          <a:xfrm>
            <a:off x="0" y="-24130"/>
            <a:ext cx="12192000" cy="69062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7620" y="-48260"/>
            <a:ext cx="12192000" cy="6906260"/>
          </a:xfrm>
          <a:prstGeom prst="rect">
            <a:avLst/>
          </a:prstGeom>
          <a:solidFill>
            <a:srgbClr val="00417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7366000" y="4073525"/>
            <a:ext cx="4631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latin typeface="方正兰亭黑简体" panose="02010600030101010101" charset="-122"/>
              <a:ea typeface="方正兰亭黑简体" panose="02010600030101010101" charset="-122"/>
            </a:endParaRPr>
          </a:p>
        </p:txBody>
      </p:sp>
      <p:sp>
        <p:nvSpPr>
          <p:cNvPr id="4512" name="成功案例"/>
          <p:cNvSpPr txBox="1"/>
          <p:nvPr/>
        </p:nvSpPr>
        <p:spPr>
          <a:xfrm>
            <a:off x="5334000" y="2988310"/>
            <a:ext cx="2032000" cy="61531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7000" b="0">
                <a:solidFill>
                  <a:srgbClr val="F7F9F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zh-CN" altLang="en-US" sz="4000">
                <a:latin typeface="微软雅黑 Light" panose="020B0502040204020203" charset="-122"/>
                <a:ea typeface="微软雅黑 Light" panose="020B0502040204020203" charset="-122"/>
              </a:rPr>
              <a:t>成本概算</a:t>
            </a:r>
            <a:endParaRPr lang="zh-CN" altLang="en-US" sz="4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513" name="Line"/>
          <p:cNvSpPr/>
          <p:nvPr/>
        </p:nvSpPr>
        <p:spPr>
          <a:xfrm>
            <a:off x="5818505" y="2800985"/>
            <a:ext cx="54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80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60" y="220345"/>
            <a:ext cx="786130" cy="89979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453044" y="1580209"/>
            <a:ext cx="2822135" cy="2822135"/>
            <a:chOff x="1082462" y="1218028"/>
            <a:chExt cx="3752428" cy="3752428"/>
          </a:xfrm>
        </p:grpSpPr>
        <p:sp>
          <p:nvSpPr>
            <p:cNvPr id="27" name="文本框 26"/>
            <p:cNvSpPr txBox="1"/>
            <p:nvPr userDrawn="1"/>
          </p:nvSpPr>
          <p:spPr>
            <a:xfrm>
              <a:off x="1936983" y="2543125"/>
              <a:ext cx="2222257" cy="1103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800" b="1" dirty="0">
                  <a:solidFill>
                    <a:schemeClr val="bg1"/>
                  </a:solidFill>
                </a:rPr>
                <a:t>Part 5</a:t>
              </a:r>
              <a:endParaRPr lang="en-US" altLang="zh-C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空心弧 22"/>
            <p:cNvSpPr/>
            <p:nvPr userDrawn="1"/>
          </p:nvSpPr>
          <p:spPr>
            <a:xfrm>
              <a:off x="1331528" y="1467094"/>
              <a:ext cx="3415910" cy="3415910"/>
            </a:xfrm>
            <a:prstGeom prst="blockArc">
              <a:avLst>
                <a:gd name="adj1" fmla="val 16203098"/>
                <a:gd name="adj2" fmla="val 2185751"/>
                <a:gd name="adj3" fmla="val 37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空心弧 23"/>
            <p:cNvSpPr/>
            <p:nvPr userDrawn="1"/>
          </p:nvSpPr>
          <p:spPr>
            <a:xfrm rot="5400000" flipV="1">
              <a:off x="1480446" y="1589267"/>
              <a:ext cx="3171564" cy="3171564"/>
            </a:xfrm>
            <a:prstGeom prst="blockArc">
              <a:avLst>
                <a:gd name="adj1" fmla="val 16272629"/>
                <a:gd name="adj2" fmla="val 582171"/>
                <a:gd name="adj3" fmla="val 40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同心圆 24"/>
            <p:cNvSpPr/>
            <p:nvPr userDrawn="1"/>
          </p:nvSpPr>
          <p:spPr>
            <a:xfrm>
              <a:off x="1741435" y="1877001"/>
              <a:ext cx="2596097" cy="2596097"/>
            </a:xfrm>
            <a:prstGeom prst="donut">
              <a:avLst>
                <a:gd name="adj" fmla="val 47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空心弧 25"/>
            <p:cNvSpPr/>
            <p:nvPr userDrawn="1"/>
          </p:nvSpPr>
          <p:spPr>
            <a:xfrm rot="5400000" flipV="1">
              <a:off x="1082462" y="1218028"/>
              <a:ext cx="3752428" cy="3752428"/>
            </a:xfrm>
            <a:prstGeom prst="blockArc">
              <a:avLst>
                <a:gd name="adj1" fmla="val 18338353"/>
                <a:gd name="adj2" fmla="val 207581"/>
                <a:gd name="adj3" fmla="val 32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文本框 3"/>
          <p:cNvSpPr txBox="1"/>
          <p:nvPr/>
        </p:nvSpPr>
        <p:spPr>
          <a:xfrm>
            <a:off x="791210" y="128270"/>
            <a:ext cx="80676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zh-CN" altLang="en-US" sz="4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成本概算</a:t>
            </a:r>
            <a:endParaRPr kumimoji="1" lang="zh-CN" altLang="en-US" sz="4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790937" cy="6858000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" name="图片 2" descr="未标题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33150" y="128270"/>
            <a:ext cx="765810" cy="876935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1498600" y="1004570"/>
          <a:ext cx="9735185" cy="5514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705"/>
                <a:gridCol w="1028700"/>
                <a:gridCol w="3061335"/>
                <a:gridCol w="480695"/>
                <a:gridCol w="789940"/>
                <a:gridCol w="460375"/>
                <a:gridCol w="655320"/>
                <a:gridCol w="726440"/>
                <a:gridCol w="1717675"/>
              </a:tblGrid>
              <a:tr h="4349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大类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产品名称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说明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单价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单位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数量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时长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</a:t>
                      </a: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金额</a:t>
                      </a:r>
                      <a:r>
                        <a:rPr 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备注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6680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设备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签到软件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电子签到软件，导入参会名单，系统生成个人参会二维码，通过短信邮件发送给参会嘉宾，现场扫码确认身份完成签到</a:t>
                      </a:r>
                      <a:endParaRPr 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元/人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8,000.00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105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设备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手持机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手持设备，可识别嘉宾胸卡二维码完成分会场签到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元/台/天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1,800.00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46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增值服务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短信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发送电子票二维码，发送其他会议通知，温馨提醒等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元/条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会期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/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短信以</a:t>
                      </a: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6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0字为一条计费，超出部分自行充值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6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增值服务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邮件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发送电子票二维码，发送其他会议通知，温馨提醒等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0.04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元/封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会期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/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超出部分自行充值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6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现场服务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彩排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提前到场，搭建调试设备，培训签到工作人员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元/半天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500.00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现场服务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现场技术服务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负责现场签到台搭建，安装调试设备、培训签到员 ，不含差旅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元/人天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2,000.00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差旅实报实销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0995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小计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12,300.00 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4036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0995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合计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12,300.00 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FF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40995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税费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738.00 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增值税专票，6%税率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40995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总计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13,038.00 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32a67ae12c50d18115fa54a50a801b"/>
          <p:cNvPicPr>
            <a:picLocks noChangeAspect="1"/>
          </p:cNvPicPr>
          <p:nvPr/>
        </p:nvPicPr>
        <p:blipFill>
          <a:blip r:embed="rId1"/>
          <a:srcRect t="24854"/>
          <a:stretch>
            <a:fillRect/>
          </a:stretch>
        </p:blipFill>
        <p:spPr>
          <a:xfrm>
            <a:off x="0" y="-20320"/>
            <a:ext cx="12192000" cy="68713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A8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13288" y="755369"/>
            <a:ext cx="64416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0" b="1" spc="300">
                <a:solidFill>
                  <a:schemeClr val="bg1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Thanks</a:t>
            </a:r>
            <a:endParaRPr lang="id-ID" sz="12800" b="1" spc="300" dirty="0">
              <a:solidFill>
                <a:schemeClr val="bg1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83258" y="2691515"/>
            <a:ext cx="469264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Cardo" panose="02020600000000000000" pitchFamily="18" charset="-79"/>
              </a:rPr>
              <a:t>For Your Attention</a:t>
            </a:r>
            <a:endParaRPr lang="id-ID" sz="3600" dirty="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  <a:cs typeface="Cardo" panose="02020600000000000000" pitchFamily="18" charset="-79"/>
            </a:endParaRPr>
          </a:p>
        </p:txBody>
      </p:sp>
      <p:sp>
        <p:nvSpPr>
          <p:cNvPr id="4630" name="邱继兴…"/>
          <p:cNvSpPr txBox="1"/>
          <p:nvPr/>
        </p:nvSpPr>
        <p:spPr>
          <a:xfrm>
            <a:off x="1013460" y="4275455"/>
            <a:ext cx="6327775" cy="224409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algn="l" fontAlgn="auto">
              <a:lnSpc>
                <a:spcPts val="3500"/>
              </a:lnSpc>
              <a:defRPr sz="2000" b="0">
                <a:solidFill>
                  <a:srgbClr val="FFFFFF"/>
                </a:solidFill>
                <a:latin typeface="Lato Light" panose="020F0402020204030203"/>
                <a:ea typeface="Lato Light" panose="020F0402020204030203"/>
                <a:cs typeface="Lato Light" panose="020F0402020204030203"/>
                <a:sym typeface="Lato Light" panose="020F0402020204030203"/>
              </a:defRPr>
            </a:pPr>
            <a:r>
              <a:rPr lang="zh-CN" kern="500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欧阳景</a:t>
            </a:r>
            <a:endParaRPr lang="zh-CN" kern="500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algn="l" fontAlgn="auto">
              <a:lnSpc>
                <a:spcPts val="3500"/>
              </a:lnSpc>
              <a:defRPr sz="2000" b="0">
                <a:solidFill>
                  <a:srgbClr val="FFFFFF"/>
                </a:solidFill>
                <a:latin typeface="Lato Light" panose="020F0402020204030203"/>
                <a:ea typeface="Lato Light" panose="020F0402020204030203"/>
                <a:cs typeface="Lato Light" panose="020F0402020204030203"/>
                <a:sym typeface="Lato Light" panose="020F0402020204030203"/>
              </a:defRPr>
            </a:pPr>
            <a:r>
              <a:rPr lang="en-US" altLang="zh-CN" kern="500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KA Manager</a:t>
            </a:r>
            <a:endParaRPr lang="zh-CN" kern="500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algn="l" fontAlgn="auto">
              <a:lnSpc>
                <a:spcPts val="3500"/>
              </a:lnSpc>
              <a:defRPr sz="2000" b="0">
                <a:solidFill>
                  <a:srgbClr val="FFFFFF"/>
                </a:solidFill>
                <a:latin typeface="Lato Light" panose="020F0402020204030203"/>
                <a:ea typeface="Lato Light" panose="020F0402020204030203"/>
                <a:cs typeface="Lato Light" panose="020F0402020204030203"/>
                <a:sym typeface="Lato Light" panose="020F0402020204030203"/>
              </a:defRPr>
            </a:pPr>
            <a:r>
              <a:rPr lang="zh-CN" kern="5000">
                <a:solidFill>
                  <a:srgbClr val="FFFFFF"/>
                </a:solidFill>
                <a:uFillTx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上海奔尘信息科技有限公司</a:t>
            </a:r>
            <a:endParaRPr kern="5000">
              <a:solidFill>
                <a:srgbClr val="FFFFFF"/>
              </a:solidFill>
              <a:uFillTx/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 fontAlgn="auto">
              <a:lnSpc>
                <a:spcPts val="3500"/>
              </a:lnSpc>
              <a:defRPr sz="2000" b="0">
                <a:solidFill>
                  <a:srgbClr val="FFFFFF"/>
                </a:solidFill>
                <a:latin typeface="Lato Light" panose="020F0402020204030203"/>
                <a:ea typeface="Lato Light" panose="020F0402020204030203"/>
                <a:cs typeface="Lato Light" panose="020F0402020204030203"/>
                <a:sym typeface="Lato Light" panose="020F0402020204030203"/>
              </a:defRPr>
            </a:pPr>
            <a:r>
              <a:rPr kern="5000">
                <a:solidFill>
                  <a:srgbClr val="FFFFFF"/>
                </a:solidFill>
                <a:uFillTx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T</a:t>
            </a:r>
            <a:r>
              <a:rPr lang="en-US" kern="5000">
                <a:solidFill>
                  <a:srgbClr val="FFFFFF"/>
                </a:solidFill>
                <a:uFillTx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el:17721222337</a:t>
            </a:r>
            <a:endParaRPr lang="en-US" kern="5000">
              <a:solidFill>
                <a:srgbClr val="FFFFFF"/>
              </a:solidFill>
              <a:uFillTx/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 fontAlgn="auto">
              <a:lnSpc>
                <a:spcPts val="3500"/>
              </a:lnSpc>
              <a:defRPr sz="2000" b="0">
                <a:solidFill>
                  <a:srgbClr val="FFFFFF"/>
                </a:solidFill>
                <a:latin typeface="Lato Light" panose="020F0402020204030203"/>
                <a:ea typeface="Lato Light" panose="020F0402020204030203"/>
                <a:cs typeface="Lato Light" panose="020F0402020204030203"/>
                <a:sym typeface="Lato Light" panose="020F0402020204030203"/>
              </a:defRPr>
            </a:pPr>
            <a:r>
              <a:rPr kern="5000">
                <a:solidFill>
                  <a:srgbClr val="FFFFFF"/>
                </a:solidFill>
                <a:uFillTx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M</a:t>
            </a:r>
            <a:r>
              <a:rPr lang="en-US" kern="5000">
                <a:solidFill>
                  <a:srgbClr val="FFFFFF"/>
                </a:solidFill>
                <a:uFillTx/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ail:young@bchuiyi.com</a:t>
            </a:r>
            <a:endParaRPr lang="en-US" kern="5000">
              <a:solidFill>
                <a:srgbClr val="FFFFFF"/>
              </a:solidFill>
              <a:uFillTx/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60" y="220345"/>
            <a:ext cx="786130" cy="8997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790937" cy="6858000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90057" y="1414439"/>
            <a:ext cx="82792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Supplier of whole process digital conference system  </a:t>
            </a:r>
            <a:endParaRPr lang="en-US" sz="11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  <a:p>
            <a:pPr algn="ctr">
              <a:lnSpc>
                <a:spcPct val="200000"/>
              </a:lnSpc>
            </a:pP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 Making your creativity to be the best</a:t>
            </a:r>
            <a:endParaRPr lang="en-US" sz="11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2617" y="574254"/>
            <a:ext cx="54141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solidFill>
                  <a:srgbClr val="004A83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公司发展历程</a:t>
            </a:r>
            <a:endParaRPr lang="zh-CN" altLang="en-US" sz="4000" dirty="0">
              <a:solidFill>
                <a:srgbClr val="004A83"/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</p:txBody>
      </p:sp>
      <p:sp>
        <p:nvSpPr>
          <p:cNvPr id="7" name="燕尾形箭头 6"/>
          <p:cNvSpPr/>
          <p:nvPr/>
        </p:nvSpPr>
        <p:spPr>
          <a:xfrm>
            <a:off x="1577340" y="4166235"/>
            <a:ext cx="10057765" cy="236220"/>
          </a:xfrm>
          <a:prstGeom prst="notched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150485" y="4198620"/>
            <a:ext cx="177800" cy="17208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818755" y="4198620"/>
            <a:ext cx="177800" cy="17208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0471150" y="4198620"/>
            <a:ext cx="177800" cy="17208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497455" y="4198620"/>
            <a:ext cx="177800" cy="17208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 rot="0">
            <a:off x="4721860" y="2915920"/>
            <a:ext cx="1028700" cy="995045"/>
            <a:chOff x="4341368" y="2343128"/>
            <a:chExt cx="962021" cy="962021"/>
          </a:xfrm>
          <a:solidFill>
            <a:srgbClr val="004A83"/>
          </a:solidFill>
        </p:grpSpPr>
        <p:sp>
          <p:nvSpPr>
            <p:cNvPr id="16" name="泪滴形 15"/>
            <p:cNvSpPr/>
            <p:nvPr/>
          </p:nvSpPr>
          <p:spPr>
            <a:xfrm rot="8100000">
              <a:off x="4341368" y="2343128"/>
              <a:ext cx="962021" cy="96202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4412016" y="2624083"/>
              <a:ext cx="820724" cy="311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2017</a:t>
              </a:r>
              <a:endParaRPr lang="en-US" altLang="zh-CN" sz="1500" baseline="-3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0">
            <a:off x="2068195" y="2915920"/>
            <a:ext cx="1028700" cy="995045"/>
            <a:chOff x="1784435" y="2343128"/>
            <a:chExt cx="962021" cy="962021"/>
          </a:xfrm>
          <a:solidFill>
            <a:srgbClr val="BDBDBD"/>
          </a:solidFill>
        </p:grpSpPr>
        <p:sp>
          <p:nvSpPr>
            <p:cNvPr id="19" name="泪滴形 18"/>
            <p:cNvSpPr/>
            <p:nvPr/>
          </p:nvSpPr>
          <p:spPr>
            <a:xfrm rot="8100000">
              <a:off x="1784435" y="2343128"/>
              <a:ext cx="962021" cy="96202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838580" y="2595809"/>
              <a:ext cx="853730" cy="3560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2014</a:t>
              </a:r>
              <a:endParaRPr lang="en-US" altLang="zh-CN" sz="1500" baseline="-3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 rot="0">
            <a:off x="10045700" y="2915920"/>
            <a:ext cx="1028700" cy="995045"/>
            <a:chOff x="9455232" y="2343128"/>
            <a:chExt cx="962021" cy="962021"/>
          </a:xfrm>
          <a:solidFill>
            <a:srgbClr val="199DCD"/>
          </a:solidFill>
        </p:grpSpPr>
        <p:sp>
          <p:nvSpPr>
            <p:cNvPr id="22" name="泪滴形 21"/>
            <p:cNvSpPr/>
            <p:nvPr/>
          </p:nvSpPr>
          <p:spPr>
            <a:xfrm rot="8100000">
              <a:off x="9455232" y="2343128"/>
              <a:ext cx="962021" cy="96202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9525883" y="2652355"/>
              <a:ext cx="820724" cy="311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2019</a:t>
              </a:r>
              <a:endParaRPr lang="en-US" altLang="zh-CN" sz="1500" baseline="-3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 rot="0">
            <a:off x="7392035" y="2915920"/>
            <a:ext cx="1028700" cy="995045"/>
            <a:chOff x="6898301" y="2343128"/>
            <a:chExt cx="962021" cy="962021"/>
          </a:xfrm>
          <a:solidFill>
            <a:srgbClr val="BDBDBD"/>
          </a:solidFill>
        </p:grpSpPr>
        <p:sp>
          <p:nvSpPr>
            <p:cNvPr id="25" name="泪滴形 24"/>
            <p:cNvSpPr/>
            <p:nvPr/>
          </p:nvSpPr>
          <p:spPr>
            <a:xfrm rot="8100000">
              <a:off x="6898301" y="2343128"/>
              <a:ext cx="962021" cy="96202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952446" y="2624083"/>
              <a:ext cx="853730" cy="3560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2018</a:t>
              </a:r>
              <a:endParaRPr lang="en-US" altLang="zh-CN" sz="1500" baseline="-3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2" name="矩形 47"/>
          <p:cNvSpPr>
            <a:spLocks noChangeArrowheads="1"/>
          </p:cNvSpPr>
          <p:nvPr/>
        </p:nvSpPr>
        <p:spPr bwMode="auto">
          <a:xfrm>
            <a:off x="1431925" y="4688205"/>
            <a:ext cx="2309495" cy="106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30000"/>
              </a:lnSpc>
              <a:spcBef>
                <a:spcPts val="1175"/>
              </a:spcBef>
              <a:buClrTx/>
              <a:buSzTx/>
              <a:buNone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cs typeface="微软雅黑" panose="020B0503020204020204" charset="-122"/>
                <a:sym typeface="+mn-ea"/>
              </a:rPr>
              <a:t>团队成立（沐宜科技）基于浏览器的大型流程化管理系统，数据分析系统，配套终端设备（iOS、Android及工业级手持设备）以及基于微信公众平台的第三方营销工具开发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56" name="矩形 47"/>
          <p:cNvSpPr>
            <a:spLocks noChangeArrowheads="1"/>
          </p:cNvSpPr>
          <p:nvPr/>
        </p:nvSpPr>
        <p:spPr bwMode="auto">
          <a:xfrm>
            <a:off x="4081145" y="4688205"/>
            <a:ext cx="2309495" cy="121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30000"/>
              </a:lnSpc>
              <a:spcBef>
                <a:spcPts val="1175"/>
              </a:spcBef>
              <a:buClrTx/>
              <a:buSzTx/>
              <a:buNone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cs typeface="微软雅黑" panose="020B0503020204020204" charset="-122"/>
                <a:sym typeface="+mn-ea"/>
              </a:rPr>
              <a:t>成立济南研发中心，研发数字化会议产品，同时专注于通过互联网、云技术等手段，将行业ERP、CRM系统移动化和平台化ERP、CRM系统移动化和平台化</a:t>
            </a:r>
            <a:endParaRPr lang="zh-CN" altLang="en-US" sz="1000" b="0" dirty="0">
              <a:solidFill>
                <a:schemeClr val="tx1">
                  <a:lumMod val="65000"/>
                  <a:lumOff val="35000"/>
                </a:schemeClr>
              </a:solidFill>
              <a:cs typeface="微软雅黑" panose="020B0503020204020204" charset="-122"/>
            </a:endParaRPr>
          </a:p>
          <a:p>
            <a:pPr algn="ctr">
              <a:lnSpc>
                <a:spcPct val="130000"/>
              </a:lnSpc>
              <a:spcBef>
                <a:spcPts val="1175"/>
              </a:spcBef>
              <a:buClrTx/>
              <a:buSzTx/>
              <a:buNone/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6751320" y="4688205"/>
            <a:ext cx="2309495" cy="66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charset="-122"/>
              </a:rPr>
              <a:t>组建北京、青岛业务团队，深耕北方市场，得到政府、行业协会、企业、合作伙伴一致好评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60" name="矩形 47"/>
          <p:cNvSpPr>
            <a:spLocks noChangeArrowheads="1"/>
          </p:cNvSpPr>
          <p:nvPr/>
        </p:nvSpPr>
        <p:spPr bwMode="auto">
          <a:xfrm>
            <a:off x="9405620" y="4688205"/>
            <a:ext cx="2309495" cy="66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cs typeface="微软雅黑" panose="020B0503020204020204" charset="-122"/>
                <a:sym typeface="微软雅黑" panose="020B0503020204020204" charset="-122"/>
              </a:rPr>
              <a:t>建立上海奔尘，正式品牌命名BCevent ，注册签到注册产品商标麦斯魔方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1401063" y="0"/>
            <a:ext cx="790937" cy="6858000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27855" y="368300"/>
            <a:ext cx="330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004A83"/>
                </a:solidFill>
                <a:latin typeface="微软雅黑" panose="020B0503020204020204" charset="-122"/>
                <a:ea typeface="微软雅黑" panose="020B0503020204020204" charset="-122"/>
                <a:cs typeface="Cardo" panose="02020600000000000000" pitchFamily="18" charset="-79"/>
              </a:rPr>
              <a:t>产品功能框架</a:t>
            </a:r>
            <a:endParaRPr lang="zh-CN" altLang="en-US" sz="4000" dirty="0">
              <a:solidFill>
                <a:srgbClr val="004A83"/>
              </a:solidFill>
              <a:latin typeface="微软雅黑" panose="020B0503020204020204" charset="-122"/>
              <a:ea typeface="微软雅黑" panose="020B0503020204020204" charset="-122"/>
              <a:cs typeface="Cardo" panose="02020600000000000000" pitchFamily="18" charset="-79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39190" y="1729358"/>
            <a:ext cx="9448800" cy="471170"/>
          </a:xfrm>
          <a:custGeom>
            <a:avLst/>
            <a:gdLst/>
            <a:ahLst/>
            <a:cxnLst/>
            <a:rect l="l" t="t" r="r" b="b"/>
            <a:pathLst>
              <a:path w="9448800" h="471169">
                <a:moveTo>
                  <a:pt x="4724400" y="0"/>
                </a:moveTo>
                <a:lnTo>
                  <a:pt x="0" y="470915"/>
                </a:lnTo>
                <a:lnTo>
                  <a:pt x="9448800" y="470915"/>
                </a:lnTo>
                <a:lnTo>
                  <a:pt x="4724400" y="0"/>
                </a:lnTo>
                <a:close/>
              </a:path>
            </a:pathLst>
          </a:custGeom>
          <a:solidFill>
            <a:srgbClr val="44536A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39190" y="1729358"/>
            <a:ext cx="9448800" cy="471170"/>
          </a:xfrm>
          <a:custGeom>
            <a:avLst/>
            <a:gdLst/>
            <a:ahLst/>
            <a:cxnLst/>
            <a:rect l="l" t="t" r="r" b="b"/>
            <a:pathLst>
              <a:path w="9448800" h="471169">
                <a:moveTo>
                  <a:pt x="0" y="470915"/>
                </a:moveTo>
                <a:lnTo>
                  <a:pt x="4724400" y="0"/>
                </a:lnTo>
                <a:lnTo>
                  <a:pt x="9448800" y="470915"/>
                </a:lnTo>
                <a:lnTo>
                  <a:pt x="0" y="470915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25086" y="1853311"/>
            <a:ext cx="254000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800" b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活动全生命周期管理系统</a:t>
            </a:r>
            <a:endParaRPr lang="zh-CN" sz="1800" b="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68358" y="4913297"/>
            <a:ext cx="434340" cy="153670"/>
          </a:xfrm>
          <a:custGeom>
            <a:avLst/>
            <a:gdLst/>
            <a:ahLst/>
            <a:cxnLst/>
            <a:rect l="l" t="t" r="r" b="b"/>
            <a:pathLst>
              <a:path w="434339" h="153670">
                <a:moveTo>
                  <a:pt x="131627" y="153323"/>
                </a:moveTo>
                <a:lnTo>
                  <a:pt x="223475" y="61476"/>
                </a:lnTo>
                <a:lnTo>
                  <a:pt x="210457" y="61475"/>
                </a:lnTo>
                <a:lnTo>
                  <a:pt x="200789" y="36971"/>
                </a:lnTo>
                <a:lnTo>
                  <a:pt x="183832" y="17585"/>
                </a:lnTo>
                <a:lnTo>
                  <a:pt x="161384" y="4775"/>
                </a:lnTo>
                <a:lnTo>
                  <a:pt x="135241" y="0"/>
                </a:lnTo>
                <a:lnTo>
                  <a:pt x="73767" y="0"/>
                </a:lnTo>
                <a:lnTo>
                  <a:pt x="44849" y="6791"/>
                </a:lnTo>
                <a:lnTo>
                  <a:pt x="21424" y="23413"/>
                </a:lnTo>
                <a:lnTo>
                  <a:pt x="5728" y="47494"/>
                </a:lnTo>
                <a:lnTo>
                  <a:pt x="0" y="76660"/>
                </a:lnTo>
                <a:lnTo>
                  <a:pt x="1395" y="83762"/>
                </a:lnTo>
                <a:lnTo>
                  <a:pt x="40951" y="44206"/>
                </a:lnTo>
                <a:lnTo>
                  <a:pt x="55551" y="34352"/>
                </a:lnTo>
                <a:lnTo>
                  <a:pt x="73406" y="30736"/>
                </a:lnTo>
                <a:lnTo>
                  <a:pt x="134879" y="30737"/>
                </a:lnTo>
                <a:lnTo>
                  <a:pt x="148977" y="32947"/>
                </a:lnTo>
                <a:lnTo>
                  <a:pt x="161413" y="39190"/>
                </a:lnTo>
                <a:lnTo>
                  <a:pt x="171340" y="48892"/>
                </a:lnTo>
                <a:lnTo>
                  <a:pt x="177912" y="61475"/>
                </a:lnTo>
                <a:lnTo>
                  <a:pt x="146814" y="92573"/>
                </a:lnTo>
                <a:lnTo>
                  <a:pt x="177912" y="92573"/>
                </a:lnTo>
                <a:lnTo>
                  <a:pt x="171132" y="104947"/>
                </a:lnTo>
                <a:lnTo>
                  <a:pt x="122756" y="153323"/>
                </a:lnTo>
                <a:lnTo>
                  <a:pt x="131627" y="153323"/>
                </a:lnTo>
                <a:close/>
              </a:path>
              <a:path w="434339" h="153670">
                <a:moveTo>
                  <a:pt x="122756" y="153323"/>
                </a:moveTo>
                <a:lnTo>
                  <a:pt x="171132" y="104947"/>
                </a:lnTo>
                <a:lnTo>
                  <a:pt x="161098" y="114541"/>
                </a:lnTo>
                <a:lnTo>
                  <a:pt x="148622" y="120745"/>
                </a:lnTo>
                <a:lnTo>
                  <a:pt x="134519" y="122948"/>
                </a:lnTo>
                <a:lnTo>
                  <a:pt x="73046" y="122947"/>
                </a:lnTo>
                <a:lnTo>
                  <a:pt x="55451" y="119172"/>
                </a:lnTo>
                <a:lnTo>
                  <a:pt x="41043" y="109296"/>
                </a:lnTo>
                <a:lnTo>
                  <a:pt x="31245" y="94673"/>
                </a:lnTo>
                <a:lnTo>
                  <a:pt x="27482" y="76660"/>
                </a:lnTo>
                <a:lnTo>
                  <a:pt x="31098" y="58806"/>
                </a:lnTo>
                <a:lnTo>
                  <a:pt x="40951" y="44206"/>
                </a:lnTo>
                <a:lnTo>
                  <a:pt x="1395" y="83762"/>
                </a:lnTo>
                <a:lnTo>
                  <a:pt x="5729" y="105826"/>
                </a:lnTo>
                <a:lnTo>
                  <a:pt x="21426" y="129907"/>
                </a:lnTo>
                <a:lnTo>
                  <a:pt x="44852" y="146530"/>
                </a:lnTo>
                <a:lnTo>
                  <a:pt x="73769" y="153322"/>
                </a:lnTo>
                <a:lnTo>
                  <a:pt x="122756" y="153323"/>
                </a:lnTo>
                <a:close/>
              </a:path>
              <a:path w="434339" h="153670">
                <a:moveTo>
                  <a:pt x="146814" y="92573"/>
                </a:moveTo>
                <a:lnTo>
                  <a:pt x="177912" y="61475"/>
                </a:lnTo>
                <a:lnTo>
                  <a:pt x="124393" y="61474"/>
                </a:lnTo>
                <a:lnTo>
                  <a:pt x="116076" y="61836"/>
                </a:lnTo>
                <a:lnTo>
                  <a:pt x="109567" y="68344"/>
                </a:lnTo>
                <a:lnTo>
                  <a:pt x="109568" y="84979"/>
                </a:lnTo>
                <a:lnTo>
                  <a:pt x="116077" y="92211"/>
                </a:lnTo>
                <a:lnTo>
                  <a:pt x="124394" y="92573"/>
                </a:lnTo>
                <a:lnTo>
                  <a:pt x="146814" y="92573"/>
                </a:lnTo>
                <a:close/>
              </a:path>
              <a:path w="434339" h="153670">
                <a:moveTo>
                  <a:pt x="412227" y="129633"/>
                </a:moveTo>
                <a:lnTo>
                  <a:pt x="427993" y="105623"/>
                </a:lnTo>
                <a:lnTo>
                  <a:pt x="433932" y="76667"/>
                </a:lnTo>
                <a:lnTo>
                  <a:pt x="428253" y="47551"/>
                </a:lnTo>
                <a:lnTo>
                  <a:pt x="412641" y="23555"/>
                </a:lnTo>
                <a:lnTo>
                  <a:pt x="389233" y="6949"/>
                </a:lnTo>
                <a:lnTo>
                  <a:pt x="360162" y="4"/>
                </a:lnTo>
                <a:lnTo>
                  <a:pt x="298689" y="3"/>
                </a:lnTo>
                <a:lnTo>
                  <a:pt x="272494" y="4421"/>
                </a:lnTo>
                <a:lnTo>
                  <a:pt x="249962" y="17179"/>
                </a:lnTo>
                <a:lnTo>
                  <a:pt x="232989" y="36717"/>
                </a:lnTo>
                <a:lnTo>
                  <a:pt x="223475" y="61476"/>
                </a:lnTo>
                <a:lnTo>
                  <a:pt x="131627" y="153323"/>
                </a:lnTo>
                <a:lnTo>
                  <a:pt x="135243" y="153323"/>
                </a:lnTo>
                <a:lnTo>
                  <a:pt x="151772" y="150535"/>
                </a:lnTo>
                <a:lnTo>
                  <a:pt x="210457" y="91851"/>
                </a:lnTo>
                <a:lnTo>
                  <a:pt x="219328" y="91851"/>
                </a:lnTo>
                <a:lnTo>
                  <a:pt x="262438" y="48741"/>
                </a:lnTo>
                <a:lnTo>
                  <a:pt x="272472" y="39147"/>
                </a:lnTo>
                <a:lnTo>
                  <a:pt x="284948" y="32943"/>
                </a:lnTo>
                <a:lnTo>
                  <a:pt x="299051" y="30740"/>
                </a:lnTo>
                <a:lnTo>
                  <a:pt x="360524" y="30741"/>
                </a:lnTo>
                <a:lnTo>
                  <a:pt x="378379" y="34357"/>
                </a:lnTo>
                <a:lnTo>
                  <a:pt x="392979" y="44212"/>
                </a:lnTo>
                <a:lnTo>
                  <a:pt x="402833" y="58812"/>
                </a:lnTo>
                <a:lnTo>
                  <a:pt x="406450" y="76666"/>
                </a:lnTo>
                <a:lnTo>
                  <a:pt x="402834" y="94521"/>
                </a:lnTo>
                <a:lnTo>
                  <a:pt x="392980" y="109121"/>
                </a:lnTo>
                <a:lnTo>
                  <a:pt x="348774" y="153327"/>
                </a:lnTo>
                <a:lnTo>
                  <a:pt x="360165" y="153327"/>
                </a:lnTo>
                <a:lnTo>
                  <a:pt x="388872" y="146326"/>
                </a:lnTo>
                <a:lnTo>
                  <a:pt x="412227" y="129633"/>
                </a:lnTo>
                <a:close/>
              </a:path>
              <a:path w="434339" h="153670">
                <a:moveTo>
                  <a:pt x="183970" y="136148"/>
                </a:moveTo>
                <a:lnTo>
                  <a:pt x="200943" y="116610"/>
                </a:lnTo>
                <a:lnTo>
                  <a:pt x="210457" y="91851"/>
                </a:lnTo>
                <a:lnTo>
                  <a:pt x="151772" y="150535"/>
                </a:lnTo>
                <a:lnTo>
                  <a:pt x="161437" y="148905"/>
                </a:lnTo>
                <a:lnTo>
                  <a:pt x="183970" y="136148"/>
                </a:lnTo>
                <a:close/>
              </a:path>
              <a:path w="434339" h="153670">
                <a:moveTo>
                  <a:pt x="307369" y="91852"/>
                </a:moveTo>
                <a:lnTo>
                  <a:pt x="313878" y="85343"/>
                </a:lnTo>
                <a:lnTo>
                  <a:pt x="313877" y="68709"/>
                </a:lnTo>
                <a:lnTo>
                  <a:pt x="307368" y="61477"/>
                </a:lnTo>
                <a:lnTo>
                  <a:pt x="299051" y="61115"/>
                </a:lnTo>
                <a:lnTo>
                  <a:pt x="255658" y="61115"/>
                </a:lnTo>
                <a:lnTo>
                  <a:pt x="262438" y="48741"/>
                </a:lnTo>
                <a:lnTo>
                  <a:pt x="219328" y="91851"/>
                </a:lnTo>
                <a:lnTo>
                  <a:pt x="223475" y="91851"/>
                </a:lnTo>
                <a:lnTo>
                  <a:pt x="232682" y="115189"/>
                </a:lnTo>
                <a:lnTo>
                  <a:pt x="255658" y="92213"/>
                </a:lnTo>
                <a:lnTo>
                  <a:pt x="299052" y="92214"/>
                </a:lnTo>
                <a:lnTo>
                  <a:pt x="307369" y="91852"/>
                </a:lnTo>
                <a:close/>
              </a:path>
              <a:path w="434339" h="153670">
                <a:moveTo>
                  <a:pt x="348774" y="153327"/>
                </a:moveTo>
                <a:lnTo>
                  <a:pt x="392980" y="109121"/>
                </a:lnTo>
                <a:lnTo>
                  <a:pt x="378380" y="118974"/>
                </a:lnTo>
                <a:lnTo>
                  <a:pt x="360526" y="122590"/>
                </a:lnTo>
                <a:lnTo>
                  <a:pt x="299052" y="122589"/>
                </a:lnTo>
                <a:lnTo>
                  <a:pt x="262439" y="104587"/>
                </a:lnTo>
                <a:lnTo>
                  <a:pt x="255658" y="92213"/>
                </a:lnTo>
                <a:lnTo>
                  <a:pt x="232682" y="115189"/>
                </a:lnTo>
                <a:lnTo>
                  <a:pt x="233143" y="116356"/>
                </a:lnTo>
                <a:lnTo>
                  <a:pt x="250099" y="135742"/>
                </a:lnTo>
                <a:lnTo>
                  <a:pt x="272548" y="148551"/>
                </a:lnTo>
                <a:lnTo>
                  <a:pt x="298691" y="153326"/>
                </a:lnTo>
                <a:lnTo>
                  <a:pt x="348774" y="153327"/>
                </a:lnTo>
                <a:close/>
              </a:path>
            </a:pathLst>
          </a:custGeom>
          <a:solidFill>
            <a:srgbClr val="77849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81942" y="4910249"/>
            <a:ext cx="434340" cy="153670"/>
          </a:xfrm>
          <a:custGeom>
            <a:avLst/>
            <a:gdLst/>
            <a:ahLst/>
            <a:cxnLst/>
            <a:rect l="l" t="t" r="r" b="b"/>
            <a:pathLst>
              <a:path w="434339" h="153670">
                <a:moveTo>
                  <a:pt x="131624" y="153323"/>
                </a:moveTo>
                <a:lnTo>
                  <a:pt x="223472" y="61476"/>
                </a:lnTo>
                <a:lnTo>
                  <a:pt x="210454" y="61476"/>
                </a:lnTo>
                <a:lnTo>
                  <a:pt x="200787" y="36971"/>
                </a:lnTo>
                <a:lnTo>
                  <a:pt x="183831" y="17585"/>
                </a:lnTo>
                <a:lnTo>
                  <a:pt x="161383" y="4775"/>
                </a:lnTo>
                <a:lnTo>
                  <a:pt x="135240" y="0"/>
                </a:lnTo>
                <a:lnTo>
                  <a:pt x="73767" y="0"/>
                </a:lnTo>
                <a:lnTo>
                  <a:pt x="44850" y="6791"/>
                </a:lnTo>
                <a:lnTo>
                  <a:pt x="21424" y="23413"/>
                </a:lnTo>
                <a:lnTo>
                  <a:pt x="5729" y="47494"/>
                </a:lnTo>
                <a:lnTo>
                  <a:pt x="0" y="76660"/>
                </a:lnTo>
                <a:lnTo>
                  <a:pt x="1395" y="83762"/>
                </a:lnTo>
                <a:lnTo>
                  <a:pt x="40951" y="44206"/>
                </a:lnTo>
                <a:lnTo>
                  <a:pt x="55551" y="34352"/>
                </a:lnTo>
                <a:lnTo>
                  <a:pt x="73405" y="30736"/>
                </a:lnTo>
                <a:lnTo>
                  <a:pt x="134878" y="30737"/>
                </a:lnTo>
                <a:lnTo>
                  <a:pt x="148975" y="32947"/>
                </a:lnTo>
                <a:lnTo>
                  <a:pt x="161411" y="39190"/>
                </a:lnTo>
                <a:lnTo>
                  <a:pt x="171338" y="48892"/>
                </a:lnTo>
                <a:lnTo>
                  <a:pt x="177910" y="61475"/>
                </a:lnTo>
                <a:lnTo>
                  <a:pt x="146812" y="92573"/>
                </a:lnTo>
                <a:lnTo>
                  <a:pt x="177910" y="92573"/>
                </a:lnTo>
                <a:lnTo>
                  <a:pt x="171130" y="104947"/>
                </a:lnTo>
                <a:lnTo>
                  <a:pt x="122754" y="153323"/>
                </a:lnTo>
                <a:lnTo>
                  <a:pt x="131624" y="153323"/>
                </a:lnTo>
                <a:close/>
              </a:path>
              <a:path w="434339" h="153670">
                <a:moveTo>
                  <a:pt x="122754" y="153323"/>
                </a:moveTo>
                <a:lnTo>
                  <a:pt x="171130" y="104947"/>
                </a:lnTo>
                <a:lnTo>
                  <a:pt x="161095" y="114541"/>
                </a:lnTo>
                <a:lnTo>
                  <a:pt x="148620" y="120745"/>
                </a:lnTo>
                <a:lnTo>
                  <a:pt x="134517" y="122948"/>
                </a:lnTo>
                <a:lnTo>
                  <a:pt x="73044" y="122947"/>
                </a:lnTo>
                <a:lnTo>
                  <a:pt x="55450" y="119172"/>
                </a:lnTo>
                <a:lnTo>
                  <a:pt x="41042" y="109296"/>
                </a:lnTo>
                <a:lnTo>
                  <a:pt x="31245" y="94673"/>
                </a:lnTo>
                <a:lnTo>
                  <a:pt x="27482" y="76660"/>
                </a:lnTo>
                <a:lnTo>
                  <a:pt x="31098" y="58806"/>
                </a:lnTo>
                <a:lnTo>
                  <a:pt x="40951" y="44206"/>
                </a:lnTo>
                <a:lnTo>
                  <a:pt x="1395" y="83762"/>
                </a:lnTo>
                <a:lnTo>
                  <a:pt x="5729" y="105826"/>
                </a:lnTo>
                <a:lnTo>
                  <a:pt x="21425" y="129907"/>
                </a:lnTo>
                <a:lnTo>
                  <a:pt x="44850" y="146530"/>
                </a:lnTo>
                <a:lnTo>
                  <a:pt x="73767" y="153322"/>
                </a:lnTo>
                <a:lnTo>
                  <a:pt x="122754" y="153323"/>
                </a:lnTo>
                <a:close/>
              </a:path>
              <a:path w="434339" h="153670">
                <a:moveTo>
                  <a:pt x="146812" y="92573"/>
                </a:moveTo>
                <a:lnTo>
                  <a:pt x="177910" y="61475"/>
                </a:lnTo>
                <a:lnTo>
                  <a:pt x="124392" y="61474"/>
                </a:lnTo>
                <a:lnTo>
                  <a:pt x="116075" y="61836"/>
                </a:lnTo>
                <a:lnTo>
                  <a:pt x="109566" y="68344"/>
                </a:lnTo>
                <a:lnTo>
                  <a:pt x="109566" y="84979"/>
                </a:lnTo>
                <a:lnTo>
                  <a:pt x="116075" y="92211"/>
                </a:lnTo>
                <a:lnTo>
                  <a:pt x="124392" y="92573"/>
                </a:lnTo>
                <a:lnTo>
                  <a:pt x="146812" y="92573"/>
                </a:lnTo>
                <a:close/>
              </a:path>
              <a:path w="434339" h="153670">
                <a:moveTo>
                  <a:pt x="412221" y="129633"/>
                </a:moveTo>
                <a:lnTo>
                  <a:pt x="427987" y="105623"/>
                </a:lnTo>
                <a:lnTo>
                  <a:pt x="433926" y="76667"/>
                </a:lnTo>
                <a:lnTo>
                  <a:pt x="428248" y="47551"/>
                </a:lnTo>
                <a:lnTo>
                  <a:pt x="412637" y="23555"/>
                </a:lnTo>
                <a:lnTo>
                  <a:pt x="389228" y="6949"/>
                </a:lnTo>
                <a:lnTo>
                  <a:pt x="360159" y="4"/>
                </a:lnTo>
                <a:lnTo>
                  <a:pt x="298686" y="3"/>
                </a:lnTo>
                <a:lnTo>
                  <a:pt x="272492" y="4421"/>
                </a:lnTo>
                <a:lnTo>
                  <a:pt x="249959" y="17179"/>
                </a:lnTo>
                <a:lnTo>
                  <a:pt x="232987" y="36717"/>
                </a:lnTo>
                <a:lnTo>
                  <a:pt x="223472" y="61476"/>
                </a:lnTo>
                <a:lnTo>
                  <a:pt x="131624" y="153323"/>
                </a:lnTo>
                <a:lnTo>
                  <a:pt x="135240" y="153323"/>
                </a:lnTo>
                <a:lnTo>
                  <a:pt x="151769" y="150535"/>
                </a:lnTo>
                <a:lnTo>
                  <a:pt x="210454" y="91851"/>
                </a:lnTo>
                <a:lnTo>
                  <a:pt x="219325" y="91851"/>
                </a:lnTo>
                <a:lnTo>
                  <a:pt x="262435" y="48741"/>
                </a:lnTo>
                <a:lnTo>
                  <a:pt x="272469" y="39147"/>
                </a:lnTo>
                <a:lnTo>
                  <a:pt x="284945" y="32943"/>
                </a:lnTo>
                <a:lnTo>
                  <a:pt x="299047" y="30740"/>
                </a:lnTo>
                <a:lnTo>
                  <a:pt x="360520" y="30741"/>
                </a:lnTo>
                <a:lnTo>
                  <a:pt x="378375" y="34357"/>
                </a:lnTo>
                <a:lnTo>
                  <a:pt x="392975" y="44212"/>
                </a:lnTo>
                <a:lnTo>
                  <a:pt x="402828" y="58812"/>
                </a:lnTo>
                <a:lnTo>
                  <a:pt x="406444" y="76666"/>
                </a:lnTo>
                <a:lnTo>
                  <a:pt x="402828" y="94521"/>
                </a:lnTo>
                <a:lnTo>
                  <a:pt x="392975" y="109121"/>
                </a:lnTo>
                <a:lnTo>
                  <a:pt x="348769" y="153327"/>
                </a:lnTo>
                <a:lnTo>
                  <a:pt x="360159" y="153327"/>
                </a:lnTo>
                <a:lnTo>
                  <a:pt x="388866" y="146326"/>
                </a:lnTo>
                <a:lnTo>
                  <a:pt x="412221" y="129633"/>
                </a:lnTo>
                <a:close/>
              </a:path>
              <a:path w="434339" h="153670">
                <a:moveTo>
                  <a:pt x="183967" y="136148"/>
                </a:moveTo>
                <a:lnTo>
                  <a:pt x="200939" y="116610"/>
                </a:lnTo>
                <a:lnTo>
                  <a:pt x="210454" y="91851"/>
                </a:lnTo>
                <a:lnTo>
                  <a:pt x="151769" y="150535"/>
                </a:lnTo>
                <a:lnTo>
                  <a:pt x="161434" y="148905"/>
                </a:lnTo>
                <a:lnTo>
                  <a:pt x="183967" y="136148"/>
                </a:lnTo>
                <a:close/>
              </a:path>
              <a:path w="434339" h="153670">
                <a:moveTo>
                  <a:pt x="307365" y="91852"/>
                </a:moveTo>
                <a:lnTo>
                  <a:pt x="313873" y="85343"/>
                </a:lnTo>
                <a:lnTo>
                  <a:pt x="313873" y="68709"/>
                </a:lnTo>
                <a:lnTo>
                  <a:pt x="307364" y="61477"/>
                </a:lnTo>
                <a:lnTo>
                  <a:pt x="299047" y="61115"/>
                </a:lnTo>
                <a:lnTo>
                  <a:pt x="255655" y="61115"/>
                </a:lnTo>
                <a:lnTo>
                  <a:pt x="262435" y="48741"/>
                </a:lnTo>
                <a:lnTo>
                  <a:pt x="219325" y="91851"/>
                </a:lnTo>
                <a:lnTo>
                  <a:pt x="223472" y="91851"/>
                </a:lnTo>
                <a:lnTo>
                  <a:pt x="232679" y="115189"/>
                </a:lnTo>
                <a:lnTo>
                  <a:pt x="255655" y="92213"/>
                </a:lnTo>
                <a:lnTo>
                  <a:pt x="299048" y="92214"/>
                </a:lnTo>
                <a:lnTo>
                  <a:pt x="307365" y="91852"/>
                </a:lnTo>
                <a:close/>
              </a:path>
              <a:path w="434339" h="153670">
                <a:moveTo>
                  <a:pt x="348769" y="153327"/>
                </a:moveTo>
                <a:lnTo>
                  <a:pt x="392975" y="109121"/>
                </a:lnTo>
                <a:lnTo>
                  <a:pt x="378375" y="118974"/>
                </a:lnTo>
                <a:lnTo>
                  <a:pt x="360521" y="122590"/>
                </a:lnTo>
                <a:lnTo>
                  <a:pt x="299048" y="122589"/>
                </a:lnTo>
                <a:lnTo>
                  <a:pt x="262435" y="104587"/>
                </a:lnTo>
                <a:lnTo>
                  <a:pt x="255655" y="92213"/>
                </a:lnTo>
                <a:lnTo>
                  <a:pt x="232679" y="115189"/>
                </a:lnTo>
                <a:lnTo>
                  <a:pt x="233139" y="116356"/>
                </a:lnTo>
                <a:lnTo>
                  <a:pt x="250095" y="135742"/>
                </a:lnTo>
                <a:lnTo>
                  <a:pt x="272543" y="148551"/>
                </a:lnTo>
                <a:lnTo>
                  <a:pt x="298686" y="153326"/>
                </a:lnTo>
                <a:lnTo>
                  <a:pt x="348769" y="153327"/>
                </a:lnTo>
                <a:close/>
              </a:path>
            </a:pathLst>
          </a:custGeom>
          <a:solidFill>
            <a:srgbClr val="77849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995657" y="4933236"/>
            <a:ext cx="434340" cy="153670"/>
          </a:xfrm>
          <a:custGeom>
            <a:avLst/>
            <a:gdLst/>
            <a:ahLst/>
            <a:cxnLst/>
            <a:rect l="l" t="t" r="r" b="b"/>
            <a:pathLst>
              <a:path w="434340" h="153670">
                <a:moveTo>
                  <a:pt x="131627" y="153323"/>
                </a:moveTo>
                <a:lnTo>
                  <a:pt x="223475" y="61476"/>
                </a:lnTo>
                <a:lnTo>
                  <a:pt x="210457" y="61475"/>
                </a:lnTo>
                <a:lnTo>
                  <a:pt x="200789" y="36971"/>
                </a:lnTo>
                <a:lnTo>
                  <a:pt x="183832" y="17585"/>
                </a:lnTo>
                <a:lnTo>
                  <a:pt x="161384" y="4775"/>
                </a:lnTo>
                <a:lnTo>
                  <a:pt x="135241" y="0"/>
                </a:lnTo>
                <a:lnTo>
                  <a:pt x="73767" y="0"/>
                </a:lnTo>
                <a:lnTo>
                  <a:pt x="44849" y="6791"/>
                </a:lnTo>
                <a:lnTo>
                  <a:pt x="21424" y="23413"/>
                </a:lnTo>
                <a:lnTo>
                  <a:pt x="5728" y="47494"/>
                </a:lnTo>
                <a:lnTo>
                  <a:pt x="0" y="76660"/>
                </a:lnTo>
                <a:lnTo>
                  <a:pt x="1395" y="83762"/>
                </a:lnTo>
                <a:lnTo>
                  <a:pt x="40951" y="44206"/>
                </a:lnTo>
                <a:lnTo>
                  <a:pt x="55551" y="34352"/>
                </a:lnTo>
                <a:lnTo>
                  <a:pt x="73406" y="30736"/>
                </a:lnTo>
                <a:lnTo>
                  <a:pt x="134879" y="30737"/>
                </a:lnTo>
                <a:lnTo>
                  <a:pt x="148977" y="32947"/>
                </a:lnTo>
                <a:lnTo>
                  <a:pt x="161413" y="39190"/>
                </a:lnTo>
                <a:lnTo>
                  <a:pt x="171340" y="48892"/>
                </a:lnTo>
                <a:lnTo>
                  <a:pt x="177912" y="61475"/>
                </a:lnTo>
                <a:lnTo>
                  <a:pt x="146814" y="92573"/>
                </a:lnTo>
                <a:lnTo>
                  <a:pt x="177912" y="92573"/>
                </a:lnTo>
                <a:lnTo>
                  <a:pt x="171132" y="104947"/>
                </a:lnTo>
                <a:lnTo>
                  <a:pt x="122756" y="153323"/>
                </a:lnTo>
                <a:lnTo>
                  <a:pt x="131627" y="153323"/>
                </a:lnTo>
                <a:close/>
              </a:path>
              <a:path w="434340" h="153670">
                <a:moveTo>
                  <a:pt x="122756" y="153323"/>
                </a:moveTo>
                <a:lnTo>
                  <a:pt x="171132" y="104947"/>
                </a:lnTo>
                <a:lnTo>
                  <a:pt x="161098" y="114541"/>
                </a:lnTo>
                <a:lnTo>
                  <a:pt x="148622" y="120745"/>
                </a:lnTo>
                <a:lnTo>
                  <a:pt x="134519" y="122948"/>
                </a:lnTo>
                <a:lnTo>
                  <a:pt x="73046" y="122947"/>
                </a:lnTo>
                <a:lnTo>
                  <a:pt x="55451" y="119172"/>
                </a:lnTo>
                <a:lnTo>
                  <a:pt x="41043" y="109296"/>
                </a:lnTo>
                <a:lnTo>
                  <a:pt x="31245" y="94673"/>
                </a:lnTo>
                <a:lnTo>
                  <a:pt x="27482" y="76660"/>
                </a:lnTo>
                <a:lnTo>
                  <a:pt x="31098" y="58806"/>
                </a:lnTo>
                <a:lnTo>
                  <a:pt x="40951" y="44206"/>
                </a:lnTo>
                <a:lnTo>
                  <a:pt x="1395" y="83762"/>
                </a:lnTo>
                <a:lnTo>
                  <a:pt x="5729" y="105826"/>
                </a:lnTo>
                <a:lnTo>
                  <a:pt x="21426" y="129907"/>
                </a:lnTo>
                <a:lnTo>
                  <a:pt x="44852" y="146530"/>
                </a:lnTo>
                <a:lnTo>
                  <a:pt x="73769" y="153322"/>
                </a:lnTo>
                <a:lnTo>
                  <a:pt x="122756" y="153323"/>
                </a:lnTo>
                <a:close/>
              </a:path>
              <a:path w="434340" h="153670">
                <a:moveTo>
                  <a:pt x="146814" y="92573"/>
                </a:moveTo>
                <a:lnTo>
                  <a:pt x="177912" y="61475"/>
                </a:lnTo>
                <a:lnTo>
                  <a:pt x="124393" y="61474"/>
                </a:lnTo>
                <a:lnTo>
                  <a:pt x="116076" y="61836"/>
                </a:lnTo>
                <a:lnTo>
                  <a:pt x="109567" y="68344"/>
                </a:lnTo>
                <a:lnTo>
                  <a:pt x="109568" y="84979"/>
                </a:lnTo>
                <a:lnTo>
                  <a:pt x="116077" y="92211"/>
                </a:lnTo>
                <a:lnTo>
                  <a:pt x="124394" y="92573"/>
                </a:lnTo>
                <a:lnTo>
                  <a:pt x="146814" y="92573"/>
                </a:lnTo>
                <a:close/>
              </a:path>
              <a:path w="434340" h="153670">
                <a:moveTo>
                  <a:pt x="412227" y="129633"/>
                </a:moveTo>
                <a:lnTo>
                  <a:pt x="427993" y="105623"/>
                </a:lnTo>
                <a:lnTo>
                  <a:pt x="433932" y="76667"/>
                </a:lnTo>
                <a:lnTo>
                  <a:pt x="428253" y="47551"/>
                </a:lnTo>
                <a:lnTo>
                  <a:pt x="412641" y="23555"/>
                </a:lnTo>
                <a:lnTo>
                  <a:pt x="389233" y="6949"/>
                </a:lnTo>
                <a:lnTo>
                  <a:pt x="360162" y="4"/>
                </a:lnTo>
                <a:lnTo>
                  <a:pt x="298689" y="3"/>
                </a:lnTo>
                <a:lnTo>
                  <a:pt x="272494" y="4421"/>
                </a:lnTo>
                <a:lnTo>
                  <a:pt x="249962" y="17179"/>
                </a:lnTo>
                <a:lnTo>
                  <a:pt x="232989" y="36717"/>
                </a:lnTo>
                <a:lnTo>
                  <a:pt x="223475" y="61476"/>
                </a:lnTo>
                <a:lnTo>
                  <a:pt x="131627" y="153323"/>
                </a:lnTo>
                <a:lnTo>
                  <a:pt x="135243" y="153323"/>
                </a:lnTo>
                <a:lnTo>
                  <a:pt x="151772" y="150535"/>
                </a:lnTo>
                <a:lnTo>
                  <a:pt x="210457" y="91851"/>
                </a:lnTo>
                <a:lnTo>
                  <a:pt x="219328" y="91851"/>
                </a:lnTo>
                <a:lnTo>
                  <a:pt x="262438" y="48741"/>
                </a:lnTo>
                <a:lnTo>
                  <a:pt x="272472" y="39147"/>
                </a:lnTo>
                <a:lnTo>
                  <a:pt x="284948" y="32943"/>
                </a:lnTo>
                <a:lnTo>
                  <a:pt x="299051" y="30740"/>
                </a:lnTo>
                <a:lnTo>
                  <a:pt x="360524" y="30741"/>
                </a:lnTo>
                <a:lnTo>
                  <a:pt x="378379" y="34357"/>
                </a:lnTo>
                <a:lnTo>
                  <a:pt x="392979" y="44212"/>
                </a:lnTo>
                <a:lnTo>
                  <a:pt x="402833" y="58812"/>
                </a:lnTo>
                <a:lnTo>
                  <a:pt x="406450" y="76666"/>
                </a:lnTo>
                <a:lnTo>
                  <a:pt x="402834" y="94521"/>
                </a:lnTo>
                <a:lnTo>
                  <a:pt x="392980" y="109121"/>
                </a:lnTo>
                <a:lnTo>
                  <a:pt x="348774" y="153327"/>
                </a:lnTo>
                <a:lnTo>
                  <a:pt x="360165" y="153327"/>
                </a:lnTo>
                <a:lnTo>
                  <a:pt x="388872" y="146326"/>
                </a:lnTo>
                <a:lnTo>
                  <a:pt x="412227" y="129633"/>
                </a:lnTo>
                <a:close/>
              </a:path>
              <a:path w="434340" h="153670">
                <a:moveTo>
                  <a:pt x="183970" y="136148"/>
                </a:moveTo>
                <a:lnTo>
                  <a:pt x="200943" y="116610"/>
                </a:lnTo>
                <a:lnTo>
                  <a:pt x="210457" y="91851"/>
                </a:lnTo>
                <a:lnTo>
                  <a:pt x="151772" y="150535"/>
                </a:lnTo>
                <a:lnTo>
                  <a:pt x="161437" y="148905"/>
                </a:lnTo>
                <a:lnTo>
                  <a:pt x="183970" y="136148"/>
                </a:lnTo>
                <a:close/>
              </a:path>
              <a:path w="434340" h="153670">
                <a:moveTo>
                  <a:pt x="307369" y="91852"/>
                </a:moveTo>
                <a:lnTo>
                  <a:pt x="313878" y="85343"/>
                </a:lnTo>
                <a:lnTo>
                  <a:pt x="313877" y="68709"/>
                </a:lnTo>
                <a:lnTo>
                  <a:pt x="307368" y="61477"/>
                </a:lnTo>
                <a:lnTo>
                  <a:pt x="299051" y="61115"/>
                </a:lnTo>
                <a:lnTo>
                  <a:pt x="255658" y="61115"/>
                </a:lnTo>
                <a:lnTo>
                  <a:pt x="262438" y="48741"/>
                </a:lnTo>
                <a:lnTo>
                  <a:pt x="219328" y="91851"/>
                </a:lnTo>
                <a:lnTo>
                  <a:pt x="223475" y="91851"/>
                </a:lnTo>
                <a:lnTo>
                  <a:pt x="232682" y="115189"/>
                </a:lnTo>
                <a:lnTo>
                  <a:pt x="255658" y="92213"/>
                </a:lnTo>
                <a:lnTo>
                  <a:pt x="299052" y="92214"/>
                </a:lnTo>
                <a:lnTo>
                  <a:pt x="307369" y="91852"/>
                </a:lnTo>
                <a:close/>
              </a:path>
              <a:path w="434340" h="153670">
                <a:moveTo>
                  <a:pt x="348774" y="153327"/>
                </a:moveTo>
                <a:lnTo>
                  <a:pt x="392980" y="109121"/>
                </a:lnTo>
                <a:lnTo>
                  <a:pt x="378380" y="118974"/>
                </a:lnTo>
                <a:lnTo>
                  <a:pt x="360526" y="122590"/>
                </a:lnTo>
                <a:lnTo>
                  <a:pt x="299052" y="122589"/>
                </a:lnTo>
                <a:lnTo>
                  <a:pt x="262439" y="104587"/>
                </a:lnTo>
                <a:lnTo>
                  <a:pt x="255658" y="92213"/>
                </a:lnTo>
                <a:lnTo>
                  <a:pt x="232682" y="115189"/>
                </a:lnTo>
                <a:lnTo>
                  <a:pt x="233143" y="116356"/>
                </a:lnTo>
                <a:lnTo>
                  <a:pt x="250099" y="135742"/>
                </a:lnTo>
                <a:lnTo>
                  <a:pt x="272548" y="148551"/>
                </a:lnTo>
                <a:lnTo>
                  <a:pt x="298691" y="153326"/>
                </a:lnTo>
                <a:lnTo>
                  <a:pt x="348774" y="153327"/>
                </a:lnTo>
                <a:close/>
              </a:path>
            </a:pathLst>
          </a:custGeom>
          <a:solidFill>
            <a:srgbClr val="77849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509243" y="4930061"/>
            <a:ext cx="434340" cy="153670"/>
          </a:xfrm>
          <a:custGeom>
            <a:avLst/>
            <a:gdLst/>
            <a:ahLst/>
            <a:cxnLst/>
            <a:rect l="l" t="t" r="r" b="b"/>
            <a:pathLst>
              <a:path w="434340" h="153670">
                <a:moveTo>
                  <a:pt x="131627" y="153323"/>
                </a:moveTo>
                <a:lnTo>
                  <a:pt x="223475" y="61476"/>
                </a:lnTo>
                <a:lnTo>
                  <a:pt x="210457" y="61475"/>
                </a:lnTo>
                <a:lnTo>
                  <a:pt x="200789" y="36971"/>
                </a:lnTo>
                <a:lnTo>
                  <a:pt x="183832" y="17585"/>
                </a:lnTo>
                <a:lnTo>
                  <a:pt x="161384" y="4775"/>
                </a:lnTo>
                <a:lnTo>
                  <a:pt x="135241" y="0"/>
                </a:lnTo>
                <a:lnTo>
                  <a:pt x="73767" y="0"/>
                </a:lnTo>
                <a:lnTo>
                  <a:pt x="44849" y="6791"/>
                </a:lnTo>
                <a:lnTo>
                  <a:pt x="21424" y="23413"/>
                </a:lnTo>
                <a:lnTo>
                  <a:pt x="5728" y="47494"/>
                </a:lnTo>
                <a:lnTo>
                  <a:pt x="0" y="76660"/>
                </a:lnTo>
                <a:lnTo>
                  <a:pt x="1395" y="83762"/>
                </a:lnTo>
                <a:lnTo>
                  <a:pt x="40951" y="44206"/>
                </a:lnTo>
                <a:lnTo>
                  <a:pt x="55551" y="34352"/>
                </a:lnTo>
                <a:lnTo>
                  <a:pt x="73406" y="30736"/>
                </a:lnTo>
                <a:lnTo>
                  <a:pt x="134879" y="30737"/>
                </a:lnTo>
                <a:lnTo>
                  <a:pt x="148977" y="32947"/>
                </a:lnTo>
                <a:lnTo>
                  <a:pt x="161413" y="39190"/>
                </a:lnTo>
                <a:lnTo>
                  <a:pt x="171340" y="48892"/>
                </a:lnTo>
                <a:lnTo>
                  <a:pt x="177912" y="61475"/>
                </a:lnTo>
                <a:lnTo>
                  <a:pt x="146814" y="92573"/>
                </a:lnTo>
                <a:lnTo>
                  <a:pt x="177912" y="92573"/>
                </a:lnTo>
                <a:lnTo>
                  <a:pt x="171132" y="104947"/>
                </a:lnTo>
                <a:lnTo>
                  <a:pt x="122756" y="153323"/>
                </a:lnTo>
                <a:lnTo>
                  <a:pt x="131627" y="153323"/>
                </a:lnTo>
                <a:close/>
              </a:path>
              <a:path w="434340" h="153670">
                <a:moveTo>
                  <a:pt x="122756" y="153323"/>
                </a:moveTo>
                <a:lnTo>
                  <a:pt x="171132" y="104947"/>
                </a:lnTo>
                <a:lnTo>
                  <a:pt x="161098" y="114541"/>
                </a:lnTo>
                <a:lnTo>
                  <a:pt x="148622" y="120745"/>
                </a:lnTo>
                <a:lnTo>
                  <a:pt x="134519" y="122948"/>
                </a:lnTo>
                <a:lnTo>
                  <a:pt x="73046" y="122947"/>
                </a:lnTo>
                <a:lnTo>
                  <a:pt x="55451" y="119172"/>
                </a:lnTo>
                <a:lnTo>
                  <a:pt x="41043" y="109296"/>
                </a:lnTo>
                <a:lnTo>
                  <a:pt x="31245" y="94673"/>
                </a:lnTo>
                <a:lnTo>
                  <a:pt x="27482" y="76660"/>
                </a:lnTo>
                <a:lnTo>
                  <a:pt x="31098" y="58806"/>
                </a:lnTo>
                <a:lnTo>
                  <a:pt x="40951" y="44206"/>
                </a:lnTo>
                <a:lnTo>
                  <a:pt x="1395" y="83762"/>
                </a:lnTo>
                <a:lnTo>
                  <a:pt x="5729" y="105826"/>
                </a:lnTo>
                <a:lnTo>
                  <a:pt x="21426" y="129907"/>
                </a:lnTo>
                <a:lnTo>
                  <a:pt x="44852" y="146530"/>
                </a:lnTo>
                <a:lnTo>
                  <a:pt x="73769" y="153322"/>
                </a:lnTo>
                <a:lnTo>
                  <a:pt x="122756" y="153323"/>
                </a:lnTo>
                <a:close/>
              </a:path>
              <a:path w="434340" h="153670">
                <a:moveTo>
                  <a:pt x="146814" y="92573"/>
                </a:moveTo>
                <a:lnTo>
                  <a:pt x="177912" y="61475"/>
                </a:lnTo>
                <a:lnTo>
                  <a:pt x="124393" y="61474"/>
                </a:lnTo>
                <a:lnTo>
                  <a:pt x="116076" y="61836"/>
                </a:lnTo>
                <a:lnTo>
                  <a:pt x="109567" y="68344"/>
                </a:lnTo>
                <a:lnTo>
                  <a:pt x="109568" y="84979"/>
                </a:lnTo>
                <a:lnTo>
                  <a:pt x="116077" y="92211"/>
                </a:lnTo>
                <a:lnTo>
                  <a:pt x="124394" y="92573"/>
                </a:lnTo>
                <a:lnTo>
                  <a:pt x="146814" y="92573"/>
                </a:lnTo>
                <a:close/>
              </a:path>
              <a:path w="434340" h="153670">
                <a:moveTo>
                  <a:pt x="412227" y="129633"/>
                </a:moveTo>
                <a:lnTo>
                  <a:pt x="427993" y="105623"/>
                </a:lnTo>
                <a:lnTo>
                  <a:pt x="433932" y="76667"/>
                </a:lnTo>
                <a:lnTo>
                  <a:pt x="428253" y="47551"/>
                </a:lnTo>
                <a:lnTo>
                  <a:pt x="412641" y="23555"/>
                </a:lnTo>
                <a:lnTo>
                  <a:pt x="389233" y="6949"/>
                </a:lnTo>
                <a:lnTo>
                  <a:pt x="360162" y="4"/>
                </a:lnTo>
                <a:lnTo>
                  <a:pt x="298689" y="3"/>
                </a:lnTo>
                <a:lnTo>
                  <a:pt x="272494" y="4421"/>
                </a:lnTo>
                <a:lnTo>
                  <a:pt x="249962" y="17179"/>
                </a:lnTo>
                <a:lnTo>
                  <a:pt x="232989" y="36717"/>
                </a:lnTo>
                <a:lnTo>
                  <a:pt x="223475" y="61476"/>
                </a:lnTo>
                <a:lnTo>
                  <a:pt x="131627" y="153323"/>
                </a:lnTo>
                <a:lnTo>
                  <a:pt x="135243" y="153323"/>
                </a:lnTo>
                <a:lnTo>
                  <a:pt x="151772" y="150535"/>
                </a:lnTo>
                <a:lnTo>
                  <a:pt x="210457" y="91851"/>
                </a:lnTo>
                <a:lnTo>
                  <a:pt x="219328" y="91851"/>
                </a:lnTo>
                <a:lnTo>
                  <a:pt x="262438" y="48741"/>
                </a:lnTo>
                <a:lnTo>
                  <a:pt x="272472" y="39147"/>
                </a:lnTo>
                <a:lnTo>
                  <a:pt x="284948" y="32943"/>
                </a:lnTo>
                <a:lnTo>
                  <a:pt x="299051" y="30740"/>
                </a:lnTo>
                <a:lnTo>
                  <a:pt x="360524" y="30741"/>
                </a:lnTo>
                <a:lnTo>
                  <a:pt x="378379" y="34357"/>
                </a:lnTo>
                <a:lnTo>
                  <a:pt x="392979" y="44212"/>
                </a:lnTo>
                <a:lnTo>
                  <a:pt x="402833" y="58812"/>
                </a:lnTo>
                <a:lnTo>
                  <a:pt x="406450" y="76666"/>
                </a:lnTo>
                <a:lnTo>
                  <a:pt x="402834" y="94521"/>
                </a:lnTo>
                <a:lnTo>
                  <a:pt x="392980" y="109121"/>
                </a:lnTo>
                <a:lnTo>
                  <a:pt x="348774" y="153327"/>
                </a:lnTo>
                <a:lnTo>
                  <a:pt x="360165" y="153327"/>
                </a:lnTo>
                <a:lnTo>
                  <a:pt x="388872" y="146326"/>
                </a:lnTo>
                <a:lnTo>
                  <a:pt x="412227" y="129633"/>
                </a:lnTo>
                <a:close/>
              </a:path>
              <a:path w="434340" h="153670">
                <a:moveTo>
                  <a:pt x="183970" y="136148"/>
                </a:moveTo>
                <a:lnTo>
                  <a:pt x="200943" y="116610"/>
                </a:lnTo>
                <a:lnTo>
                  <a:pt x="210457" y="91851"/>
                </a:lnTo>
                <a:lnTo>
                  <a:pt x="151772" y="150535"/>
                </a:lnTo>
                <a:lnTo>
                  <a:pt x="161437" y="148905"/>
                </a:lnTo>
                <a:lnTo>
                  <a:pt x="183970" y="136148"/>
                </a:lnTo>
                <a:close/>
              </a:path>
              <a:path w="434340" h="153670">
                <a:moveTo>
                  <a:pt x="307369" y="91852"/>
                </a:moveTo>
                <a:lnTo>
                  <a:pt x="313878" y="85343"/>
                </a:lnTo>
                <a:lnTo>
                  <a:pt x="313877" y="68709"/>
                </a:lnTo>
                <a:lnTo>
                  <a:pt x="307368" y="61477"/>
                </a:lnTo>
                <a:lnTo>
                  <a:pt x="299051" y="61115"/>
                </a:lnTo>
                <a:lnTo>
                  <a:pt x="255658" y="61115"/>
                </a:lnTo>
                <a:lnTo>
                  <a:pt x="262438" y="48741"/>
                </a:lnTo>
                <a:lnTo>
                  <a:pt x="219328" y="91851"/>
                </a:lnTo>
                <a:lnTo>
                  <a:pt x="223475" y="91851"/>
                </a:lnTo>
                <a:lnTo>
                  <a:pt x="232682" y="115189"/>
                </a:lnTo>
                <a:lnTo>
                  <a:pt x="255658" y="92213"/>
                </a:lnTo>
                <a:lnTo>
                  <a:pt x="299052" y="92214"/>
                </a:lnTo>
                <a:lnTo>
                  <a:pt x="307369" y="91852"/>
                </a:lnTo>
                <a:close/>
              </a:path>
              <a:path w="434340" h="153670">
                <a:moveTo>
                  <a:pt x="348774" y="153327"/>
                </a:moveTo>
                <a:lnTo>
                  <a:pt x="392980" y="109121"/>
                </a:lnTo>
                <a:lnTo>
                  <a:pt x="378380" y="118974"/>
                </a:lnTo>
                <a:lnTo>
                  <a:pt x="360526" y="122590"/>
                </a:lnTo>
                <a:lnTo>
                  <a:pt x="299052" y="122589"/>
                </a:lnTo>
                <a:lnTo>
                  <a:pt x="262439" y="104587"/>
                </a:lnTo>
                <a:lnTo>
                  <a:pt x="255658" y="92213"/>
                </a:lnTo>
                <a:lnTo>
                  <a:pt x="232682" y="115189"/>
                </a:lnTo>
                <a:lnTo>
                  <a:pt x="233143" y="116356"/>
                </a:lnTo>
                <a:lnTo>
                  <a:pt x="250099" y="135742"/>
                </a:lnTo>
                <a:lnTo>
                  <a:pt x="272548" y="148551"/>
                </a:lnTo>
                <a:lnTo>
                  <a:pt x="298691" y="153326"/>
                </a:lnTo>
                <a:lnTo>
                  <a:pt x="348774" y="153327"/>
                </a:lnTo>
                <a:close/>
              </a:path>
            </a:pathLst>
          </a:custGeom>
          <a:solidFill>
            <a:srgbClr val="77849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9062" y="5623560"/>
            <a:ext cx="10464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0" dirty="0">
                <a:solidFill>
                  <a:srgbClr val="173C85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核心技术层</a:t>
            </a:r>
            <a:endParaRPr sz="1600" b="0" dirty="0">
              <a:solidFill>
                <a:srgbClr val="173C85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39062" y="4824349"/>
            <a:ext cx="10464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0" dirty="0">
                <a:solidFill>
                  <a:srgbClr val="173C85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数据仓储层</a:t>
            </a:r>
            <a:endParaRPr sz="1600" b="0" dirty="0">
              <a:solidFill>
                <a:srgbClr val="173C85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39062" y="3828668"/>
            <a:ext cx="10464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0" dirty="0">
                <a:solidFill>
                  <a:srgbClr val="173C85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基础功能层</a:t>
            </a:r>
            <a:endParaRPr sz="1600" b="0" dirty="0">
              <a:solidFill>
                <a:srgbClr val="173C85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65859" y="2623769"/>
            <a:ext cx="1046480" cy="257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0" spc="-5" dirty="0">
                <a:solidFill>
                  <a:srgbClr val="173C85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产品服务</a:t>
            </a:r>
            <a:r>
              <a:rPr sz="1600" b="0" spc="-5" dirty="0">
                <a:solidFill>
                  <a:srgbClr val="173C85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层</a:t>
            </a:r>
            <a:endParaRPr sz="1600" b="0" spc="-5" dirty="0">
              <a:solidFill>
                <a:srgbClr val="173C85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413635" y="5405247"/>
            <a:ext cx="8121015" cy="76200"/>
          </a:xfrm>
          <a:custGeom>
            <a:avLst/>
            <a:gdLst/>
            <a:ahLst/>
            <a:cxnLst/>
            <a:rect l="l" t="t" r="r" b="b"/>
            <a:pathLst>
              <a:path w="8121015" h="76200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921" y="44450"/>
                </a:lnTo>
                <a:lnTo>
                  <a:pt x="38100" y="44450"/>
                </a:lnTo>
                <a:lnTo>
                  <a:pt x="38100" y="31750"/>
                </a:lnTo>
                <a:lnTo>
                  <a:pt x="74921" y="31750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8121015" h="76200">
                <a:moveTo>
                  <a:pt x="74921" y="31750"/>
                </a:moveTo>
                <a:lnTo>
                  <a:pt x="38100" y="31750"/>
                </a:lnTo>
                <a:lnTo>
                  <a:pt x="38100" y="44450"/>
                </a:lnTo>
                <a:lnTo>
                  <a:pt x="74921" y="44450"/>
                </a:lnTo>
                <a:lnTo>
                  <a:pt x="76200" y="38100"/>
                </a:lnTo>
                <a:lnTo>
                  <a:pt x="74921" y="31750"/>
                </a:lnTo>
                <a:close/>
              </a:path>
              <a:path w="8121015" h="76200">
                <a:moveTo>
                  <a:pt x="88900" y="31750"/>
                </a:moveTo>
                <a:lnTo>
                  <a:pt x="74921" y="31750"/>
                </a:lnTo>
                <a:lnTo>
                  <a:pt x="76200" y="38100"/>
                </a:lnTo>
                <a:lnTo>
                  <a:pt x="74921" y="44450"/>
                </a:lnTo>
                <a:lnTo>
                  <a:pt x="88900" y="44450"/>
                </a:lnTo>
                <a:lnTo>
                  <a:pt x="88900" y="31750"/>
                </a:lnTo>
                <a:close/>
              </a:path>
              <a:path w="8121015" h="76200">
                <a:moveTo>
                  <a:pt x="177800" y="31750"/>
                </a:moveTo>
                <a:lnTo>
                  <a:pt x="127000" y="31750"/>
                </a:lnTo>
                <a:lnTo>
                  <a:pt x="127000" y="44450"/>
                </a:lnTo>
                <a:lnTo>
                  <a:pt x="177800" y="44450"/>
                </a:lnTo>
                <a:lnTo>
                  <a:pt x="177800" y="31750"/>
                </a:lnTo>
                <a:close/>
              </a:path>
              <a:path w="8121015" h="76200">
                <a:moveTo>
                  <a:pt x="266700" y="31750"/>
                </a:moveTo>
                <a:lnTo>
                  <a:pt x="215900" y="31750"/>
                </a:lnTo>
                <a:lnTo>
                  <a:pt x="215900" y="44450"/>
                </a:lnTo>
                <a:lnTo>
                  <a:pt x="266700" y="44450"/>
                </a:lnTo>
                <a:lnTo>
                  <a:pt x="266700" y="31750"/>
                </a:lnTo>
                <a:close/>
              </a:path>
              <a:path w="8121015" h="76200">
                <a:moveTo>
                  <a:pt x="355600" y="31750"/>
                </a:moveTo>
                <a:lnTo>
                  <a:pt x="304800" y="31750"/>
                </a:lnTo>
                <a:lnTo>
                  <a:pt x="304800" y="44450"/>
                </a:lnTo>
                <a:lnTo>
                  <a:pt x="355600" y="44450"/>
                </a:lnTo>
                <a:lnTo>
                  <a:pt x="355600" y="31750"/>
                </a:lnTo>
                <a:close/>
              </a:path>
              <a:path w="8121015" h="76200">
                <a:moveTo>
                  <a:pt x="444500" y="31750"/>
                </a:moveTo>
                <a:lnTo>
                  <a:pt x="393700" y="31750"/>
                </a:lnTo>
                <a:lnTo>
                  <a:pt x="393700" y="44450"/>
                </a:lnTo>
                <a:lnTo>
                  <a:pt x="444500" y="44450"/>
                </a:lnTo>
                <a:lnTo>
                  <a:pt x="444500" y="31750"/>
                </a:lnTo>
                <a:close/>
              </a:path>
              <a:path w="8121015" h="76200">
                <a:moveTo>
                  <a:pt x="533400" y="31750"/>
                </a:moveTo>
                <a:lnTo>
                  <a:pt x="482600" y="31750"/>
                </a:lnTo>
                <a:lnTo>
                  <a:pt x="482600" y="44450"/>
                </a:lnTo>
                <a:lnTo>
                  <a:pt x="533400" y="44450"/>
                </a:lnTo>
                <a:lnTo>
                  <a:pt x="533400" y="31750"/>
                </a:lnTo>
                <a:close/>
              </a:path>
              <a:path w="8121015" h="76200">
                <a:moveTo>
                  <a:pt x="622300" y="31750"/>
                </a:moveTo>
                <a:lnTo>
                  <a:pt x="571500" y="31750"/>
                </a:lnTo>
                <a:lnTo>
                  <a:pt x="571500" y="44450"/>
                </a:lnTo>
                <a:lnTo>
                  <a:pt x="622300" y="44450"/>
                </a:lnTo>
                <a:lnTo>
                  <a:pt x="622300" y="31750"/>
                </a:lnTo>
                <a:close/>
              </a:path>
              <a:path w="8121015" h="76200">
                <a:moveTo>
                  <a:pt x="711200" y="31750"/>
                </a:moveTo>
                <a:lnTo>
                  <a:pt x="660400" y="31750"/>
                </a:lnTo>
                <a:lnTo>
                  <a:pt x="660400" y="44450"/>
                </a:lnTo>
                <a:lnTo>
                  <a:pt x="711200" y="44450"/>
                </a:lnTo>
                <a:lnTo>
                  <a:pt x="711200" y="31750"/>
                </a:lnTo>
                <a:close/>
              </a:path>
              <a:path w="8121015" h="76200">
                <a:moveTo>
                  <a:pt x="800100" y="31750"/>
                </a:moveTo>
                <a:lnTo>
                  <a:pt x="749300" y="31750"/>
                </a:lnTo>
                <a:lnTo>
                  <a:pt x="749300" y="44450"/>
                </a:lnTo>
                <a:lnTo>
                  <a:pt x="800100" y="44450"/>
                </a:lnTo>
                <a:lnTo>
                  <a:pt x="800100" y="31750"/>
                </a:lnTo>
                <a:close/>
              </a:path>
              <a:path w="8121015" h="76200">
                <a:moveTo>
                  <a:pt x="889000" y="31750"/>
                </a:moveTo>
                <a:lnTo>
                  <a:pt x="838200" y="31750"/>
                </a:lnTo>
                <a:lnTo>
                  <a:pt x="838200" y="44450"/>
                </a:lnTo>
                <a:lnTo>
                  <a:pt x="889000" y="44450"/>
                </a:lnTo>
                <a:lnTo>
                  <a:pt x="889000" y="31750"/>
                </a:lnTo>
                <a:close/>
              </a:path>
              <a:path w="8121015" h="76200">
                <a:moveTo>
                  <a:pt x="977900" y="31750"/>
                </a:moveTo>
                <a:lnTo>
                  <a:pt x="927100" y="31750"/>
                </a:lnTo>
                <a:lnTo>
                  <a:pt x="927100" y="44450"/>
                </a:lnTo>
                <a:lnTo>
                  <a:pt x="977900" y="44450"/>
                </a:lnTo>
                <a:lnTo>
                  <a:pt x="977900" y="31750"/>
                </a:lnTo>
                <a:close/>
              </a:path>
              <a:path w="8121015" h="76200">
                <a:moveTo>
                  <a:pt x="1066800" y="31750"/>
                </a:moveTo>
                <a:lnTo>
                  <a:pt x="1016000" y="31750"/>
                </a:lnTo>
                <a:lnTo>
                  <a:pt x="1016000" y="44450"/>
                </a:lnTo>
                <a:lnTo>
                  <a:pt x="1066800" y="44450"/>
                </a:lnTo>
                <a:lnTo>
                  <a:pt x="1066800" y="31750"/>
                </a:lnTo>
                <a:close/>
              </a:path>
              <a:path w="8121015" h="76200">
                <a:moveTo>
                  <a:pt x="1155700" y="31750"/>
                </a:moveTo>
                <a:lnTo>
                  <a:pt x="1104900" y="31750"/>
                </a:lnTo>
                <a:lnTo>
                  <a:pt x="1104900" y="44450"/>
                </a:lnTo>
                <a:lnTo>
                  <a:pt x="1155700" y="44450"/>
                </a:lnTo>
                <a:lnTo>
                  <a:pt x="1155700" y="31750"/>
                </a:lnTo>
                <a:close/>
              </a:path>
              <a:path w="8121015" h="76200">
                <a:moveTo>
                  <a:pt x="1244600" y="31750"/>
                </a:moveTo>
                <a:lnTo>
                  <a:pt x="1193800" y="31750"/>
                </a:lnTo>
                <a:lnTo>
                  <a:pt x="1193800" y="44450"/>
                </a:lnTo>
                <a:lnTo>
                  <a:pt x="1244600" y="44450"/>
                </a:lnTo>
                <a:lnTo>
                  <a:pt x="1244600" y="31750"/>
                </a:lnTo>
                <a:close/>
              </a:path>
              <a:path w="8121015" h="76200">
                <a:moveTo>
                  <a:pt x="1333500" y="31750"/>
                </a:moveTo>
                <a:lnTo>
                  <a:pt x="1282700" y="31750"/>
                </a:lnTo>
                <a:lnTo>
                  <a:pt x="1282700" y="44450"/>
                </a:lnTo>
                <a:lnTo>
                  <a:pt x="1333500" y="44450"/>
                </a:lnTo>
                <a:lnTo>
                  <a:pt x="1333500" y="31750"/>
                </a:lnTo>
                <a:close/>
              </a:path>
              <a:path w="8121015" h="76200">
                <a:moveTo>
                  <a:pt x="1422400" y="31750"/>
                </a:moveTo>
                <a:lnTo>
                  <a:pt x="1371600" y="31750"/>
                </a:lnTo>
                <a:lnTo>
                  <a:pt x="1371600" y="44450"/>
                </a:lnTo>
                <a:lnTo>
                  <a:pt x="1422400" y="44450"/>
                </a:lnTo>
                <a:lnTo>
                  <a:pt x="1422400" y="31750"/>
                </a:lnTo>
                <a:close/>
              </a:path>
              <a:path w="8121015" h="76200">
                <a:moveTo>
                  <a:pt x="1511300" y="31750"/>
                </a:moveTo>
                <a:lnTo>
                  <a:pt x="1460500" y="31750"/>
                </a:lnTo>
                <a:lnTo>
                  <a:pt x="1460500" y="44450"/>
                </a:lnTo>
                <a:lnTo>
                  <a:pt x="1511300" y="44450"/>
                </a:lnTo>
                <a:lnTo>
                  <a:pt x="1511300" y="31750"/>
                </a:lnTo>
                <a:close/>
              </a:path>
              <a:path w="8121015" h="76200">
                <a:moveTo>
                  <a:pt x="1600200" y="31750"/>
                </a:moveTo>
                <a:lnTo>
                  <a:pt x="1549400" y="31750"/>
                </a:lnTo>
                <a:lnTo>
                  <a:pt x="1549400" y="44450"/>
                </a:lnTo>
                <a:lnTo>
                  <a:pt x="1600200" y="44450"/>
                </a:lnTo>
                <a:lnTo>
                  <a:pt x="1600200" y="31750"/>
                </a:lnTo>
                <a:close/>
              </a:path>
              <a:path w="8121015" h="76200">
                <a:moveTo>
                  <a:pt x="1689100" y="31750"/>
                </a:moveTo>
                <a:lnTo>
                  <a:pt x="1638300" y="31750"/>
                </a:lnTo>
                <a:lnTo>
                  <a:pt x="1638300" y="44450"/>
                </a:lnTo>
                <a:lnTo>
                  <a:pt x="1689100" y="44450"/>
                </a:lnTo>
                <a:lnTo>
                  <a:pt x="1689100" y="31750"/>
                </a:lnTo>
                <a:close/>
              </a:path>
              <a:path w="8121015" h="76200">
                <a:moveTo>
                  <a:pt x="1778000" y="31750"/>
                </a:moveTo>
                <a:lnTo>
                  <a:pt x="1727200" y="31750"/>
                </a:lnTo>
                <a:lnTo>
                  <a:pt x="1727200" y="44450"/>
                </a:lnTo>
                <a:lnTo>
                  <a:pt x="1778000" y="44450"/>
                </a:lnTo>
                <a:lnTo>
                  <a:pt x="1778000" y="31750"/>
                </a:lnTo>
                <a:close/>
              </a:path>
              <a:path w="8121015" h="76200">
                <a:moveTo>
                  <a:pt x="1866900" y="31750"/>
                </a:moveTo>
                <a:lnTo>
                  <a:pt x="1816100" y="31750"/>
                </a:lnTo>
                <a:lnTo>
                  <a:pt x="1816100" y="44450"/>
                </a:lnTo>
                <a:lnTo>
                  <a:pt x="1866900" y="44450"/>
                </a:lnTo>
                <a:lnTo>
                  <a:pt x="1866900" y="31750"/>
                </a:lnTo>
                <a:close/>
              </a:path>
              <a:path w="8121015" h="76200">
                <a:moveTo>
                  <a:pt x="1955800" y="31750"/>
                </a:moveTo>
                <a:lnTo>
                  <a:pt x="1905000" y="31750"/>
                </a:lnTo>
                <a:lnTo>
                  <a:pt x="1905000" y="44450"/>
                </a:lnTo>
                <a:lnTo>
                  <a:pt x="1955800" y="44450"/>
                </a:lnTo>
                <a:lnTo>
                  <a:pt x="1955800" y="31750"/>
                </a:lnTo>
                <a:close/>
              </a:path>
              <a:path w="8121015" h="76200">
                <a:moveTo>
                  <a:pt x="2044700" y="31750"/>
                </a:moveTo>
                <a:lnTo>
                  <a:pt x="1993900" y="31750"/>
                </a:lnTo>
                <a:lnTo>
                  <a:pt x="1993900" y="44450"/>
                </a:lnTo>
                <a:lnTo>
                  <a:pt x="2044700" y="44450"/>
                </a:lnTo>
                <a:lnTo>
                  <a:pt x="2044700" y="31750"/>
                </a:lnTo>
                <a:close/>
              </a:path>
              <a:path w="8121015" h="76200">
                <a:moveTo>
                  <a:pt x="2133600" y="31750"/>
                </a:moveTo>
                <a:lnTo>
                  <a:pt x="2082800" y="31750"/>
                </a:lnTo>
                <a:lnTo>
                  <a:pt x="2082800" y="44450"/>
                </a:lnTo>
                <a:lnTo>
                  <a:pt x="2133600" y="44450"/>
                </a:lnTo>
                <a:lnTo>
                  <a:pt x="2133600" y="31750"/>
                </a:lnTo>
                <a:close/>
              </a:path>
              <a:path w="8121015" h="76200">
                <a:moveTo>
                  <a:pt x="2222500" y="31750"/>
                </a:moveTo>
                <a:lnTo>
                  <a:pt x="2171700" y="31750"/>
                </a:lnTo>
                <a:lnTo>
                  <a:pt x="2171700" y="44450"/>
                </a:lnTo>
                <a:lnTo>
                  <a:pt x="2222500" y="44450"/>
                </a:lnTo>
                <a:lnTo>
                  <a:pt x="2222500" y="31750"/>
                </a:lnTo>
                <a:close/>
              </a:path>
              <a:path w="8121015" h="76200">
                <a:moveTo>
                  <a:pt x="2311400" y="31750"/>
                </a:moveTo>
                <a:lnTo>
                  <a:pt x="2260600" y="31750"/>
                </a:lnTo>
                <a:lnTo>
                  <a:pt x="2260600" y="44450"/>
                </a:lnTo>
                <a:lnTo>
                  <a:pt x="2311400" y="44450"/>
                </a:lnTo>
                <a:lnTo>
                  <a:pt x="2311400" y="31750"/>
                </a:lnTo>
                <a:close/>
              </a:path>
              <a:path w="8121015" h="76200">
                <a:moveTo>
                  <a:pt x="2400300" y="31750"/>
                </a:moveTo>
                <a:lnTo>
                  <a:pt x="2349500" y="31750"/>
                </a:lnTo>
                <a:lnTo>
                  <a:pt x="2349500" y="44450"/>
                </a:lnTo>
                <a:lnTo>
                  <a:pt x="2400300" y="44450"/>
                </a:lnTo>
                <a:lnTo>
                  <a:pt x="2400300" y="31750"/>
                </a:lnTo>
                <a:close/>
              </a:path>
              <a:path w="8121015" h="76200">
                <a:moveTo>
                  <a:pt x="2489200" y="31750"/>
                </a:moveTo>
                <a:lnTo>
                  <a:pt x="2438400" y="31750"/>
                </a:lnTo>
                <a:lnTo>
                  <a:pt x="2438400" y="44450"/>
                </a:lnTo>
                <a:lnTo>
                  <a:pt x="2489200" y="44450"/>
                </a:lnTo>
                <a:lnTo>
                  <a:pt x="2489200" y="31750"/>
                </a:lnTo>
                <a:close/>
              </a:path>
              <a:path w="8121015" h="76200">
                <a:moveTo>
                  <a:pt x="2578100" y="31750"/>
                </a:moveTo>
                <a:lnTo>
                  <a:pt x="2527300" y="31750"/>
                </a:lnTo>
                <a:lnTo>
                  <a:pt x="2527300" y="44450"/>
                </a:lnTo>
                <a:lnTo>
                  <a:pt x="2578100" y="44450"/>
                </a:lnTo>
                <a:lnTo>
                  <a:pt x="2578100" y="31750"/>
                </a:lnTo>
                <a:close/>
              </a:path>
              <a:path w="8121015" h="76200">
                <a:moveTo>
                  <a:pt x="2667000" y="31750"/>
                </a:moveTo>
                <a:lnTo>
                  <a:pt x="2616200" y="31750"/>
                </a:lnTo>
                <a:lnTo>
                  <a:pt x="2616200" y="44450"/>
                </a:lnTo>
                <a:lnTo>
                  <a:pt x="2667000" y="44450"/>
                </a:lnTo>
                <a:lnTo>
                  <a:pt x="2667000" y="31750"/>
                </a:lnTo>
                <a:close/>
              </a:path>
              <a:path w="8121015" h="76200">
                <a:moveTo>
                  <a:pt x="2755900" y="31750"/>
                </a:moveTo>
                <a:lnTo>
                  <a:pt x="2705100" y="31750"/>
                </a:lnTo>
                <a:lnTo>
                  <a:pt x="2705100" y="44450"/>
                </a:lnTo>
                <a:lnTo>
                  <a:pt x="2755900" y="44450"/>
                </a:lnTo>
                <a:lnTo>
                  <a:pt x="2755900" y="31750"/>
                </a:lnTo>
                <a:close/>
              </a:path>
              <a:path w="8121015" h="76200">
                <a:moveTo>
                  <a:pt x="2844800" y="31750"/>
                </a:moveTo>
                <a:lnTo>
                  <a:pt x="2794000" y="31750"/>
                </a:lnTo>
                <a:lnTo>
                  <a:pt x="2794000" y="44450"/>
                </a:lnTo>
                <a:lnTo>
                  <a:pt x="2844800" y="44450"/>
                </a:lnTo>
                <a:lnTo>
                  <a:pt x="2844800" y="31750"/>
                </a:lnTo>
                <a:close/>
              </a:path>
              <a:path w="8121015" h="76200">
                <a:moveTo>
                  <a:pt x="2933700" y="31750"/>
                </a:moveTo>
                <a:lnTo>
                  <a:pt x="2882900" y="31750"/>
                </a:lnTo>
                <a:lnTo>
                  <a:pt x="2882900" y="44450"/>
                </a:lnTo>
                <a:lnTo>
                  <a:pt x="2933700" y="44450"/>
                </a:lnTo>
                <a:lnTo>
                  <a:pt x="2933700" y="31750"/>
                </a:lnTo>
                <a:close/>
              </a:path>
              <a:path w="8121015" h="76200">
                <a:moveTo>
                  <a:pt x="3022600" y="31750"/>
                </a:moveTo>
                <a:lnTo>
                  <a:pt x="2971800" y="31750"/>
                </a:lnTo>
                <a:lnTo>
                  <a:pt x="2971800" y="44450"/>
                </a:lnTo>
                <a:lnTo>
                  <a:pt x="3022600" y="44450"/>
                </a:lnTo>
                <a:lnTo>
                  <a:pt x="3022600" y="31750"/>
                </a:lnTo>
                <a:close/>
              </a:path>
              <a:path w="8121015" h="76200">
                <a:moveTo>
                  <a:pt x="3111500" y="31750"/>
                </a:moveTo>
                <a:lnTo>
                  <a:pt x="3060700" y="31750"/>
                </a:lnTo>
                <a:lnTo>
                  <a:pt x="3060700" y="44450"/>
                </a:lnTo>
                <a:lnTo>
                  <a:pt x="3111500" y="44450"/>
                </a:lnTo>
                <a:lnTo>
                  <a:pt x="3111500" y="31750"/>
                </a:lnTo>
                <a:close/>
              </a:path>
              <a:path w="8121015" h="76200">
                <a:moveTo>
                  <a:pt x="3200400" y="31750"/>
                </a:moveTo>
                <a:lnTo>
                  <a:pt x="3149600" y="31750"/>
                </a:lnTo>
                <a:lnTo>
                  <a:pt x="3149600" y="44450"/>
                </a:lnTo>
                <a:lnTo>
                  <a:pt x="3200400" y="44450"/>
                </a:lnTo>
                <a:lnTo>
                  <a:pt x="3200400" y="31750"/>
                </a:lnTo>
                <a:close/>
              </a:path>
              <a:path w="8121015" h="76200">
                <a:moveTo>
                  <a:pt x="3289300" y="31750"/>
                </a:moveTo>
                <a:lnTo>
                  <a:pt x="3238500" y="31750"/>
                </a:lnTo>
                <a:lnTo>
                  <a:pt x="3238500" y="44450"/>
                </a:lnTo>
                <a:lnTo>
                  <a:pt x="3289300" y="44450"/>
                </a:lnTo>
                <a:lnTo>
                  <a:pt x="3289300" y="31750"/>
                </a:lnTo>
                <a:close/>
              </a:path>
              <a:path w="8121015" h="76200">
                <a:moveTo>
                  <a:pt x="3378200" y="31750"/>
                </a:moveTo>
                <a:lnTo>
                  <a:pt x="3327400" y="31750"/>
                </a:lnTo>
                <a:lnTo>
                  <a:pt x="3327400" y="44450"/>
                </a:lnTo>
                <a:lnTo>
                  <a:pt x="3378200" y="44450"/>
                </a:lnTo>
                <a:lnTo>
                  <a:pt x="3378200" y="31750"/>
                </a:lnTo>
                <a:close/>
              </a:path>
              <a:path w="8121015" h="76200">
                <a:moveTo>
                  <a:pt x="3467100" y="31750"/>
                </a:moveTo>
                <a:lnTo>
                  <a:pt x="3416300" y="31750"/>
                </a:lnTo>
                <a:lnTo>
                  <a:pt x="3416300" y="44450"/>
                </a:lnTo>
                <a:lnTo>
                  <a:pt x="3467100" y="44450"/>
                </a:lnTo>
                <a:lnTo>
                  <a:pt x="3467100" y="31750"/>
                </a:lnTo>
                <a:close/>
              </a:path>
              <a:path w="8121015" h="76200">
                <a:moveTo>
                  <a:pt x="3556000" y="31750"/>
                </a:moveTo>
                <a:lnTo>
                  <a:pt x="3505200" y="31750"/>
                </a:lnTo>
                <a:lnTo>
                  <a:pt x="3505200" y="44450"/>
                </a:lnTo>
                <a:lnTo>
                  <a:pt x="3556000" y="44450"/>
                </a:lnTo>
                <a:lnTo>
                  <a:pt x="3556000" y="31750"/>
                </a:lnTo>
                <a:close/>
              </a:path>
              <a:path w="8121015" h="76200">
                <a:moveTo>
                  <a:pt x="3644900" y="31750"/>
                </a:moveTo>
                <a:lnTo>
                  <a:pt x="3594100" y="31750"/>
                </a:lnTo>
                <a:lnTo>
                  <a:pt x="3594100" y="44450"/>
                </a:lnTo>
                <a:lnTo>
                  <a:pt x="3644900" y="44450"/>
                </a:lnTo>
                <a:lnTo>
                  <a:pt x="3644900" y="31750"/>
                </a:lnTo>
                <a:close/>
              </a:path>
              <a:path w="8121015" h="76200">
                <a:moveTo>
                  <a:pt x="3733800" y="31750"/>
                </a:moveTo>
                <a:lnTo>
                  <a:pt x="3683000" y="31750"/>
                </a:lnTo>
                <a:lnTo>
                  <a:pt x="3683000" y="44450"/>
                </a:lnTo>
                <a:lnTo>
                  <a:pt x="3733800" y="44450"/>
                </a:lnTo>
                <a:lnTo>
                  <a:pt x="3733800" y="31750"/>
                </a:lnTo>
                <a:close/>
              </a:path>
              <a:path w="8121015" h="76200">
                <a:moveTo>
                  <a:pt x="3822700" y="31750"/>
                </a:moveTo>
                <a:lnTo>
                  <a:pt x="3771900" y="31750"/>
                </a:lnTo>
                <a:lnTo>
                  <a:pt x="3771900" y="44450"/>
                </a:lnTo>
                <a:lnTo>
                  <a:pt x="3822700" y="44450"/>
                </a:lnTo>
                <a:lnTo>
                  <a:pt x="3822700" y="31750"/>
                </a:lnTo>
                <a:close/>
              </a:path>
              <a:path w="8121015" h="76200">
                <a:moveTo>
                  <a:pt x="3911600" y="31750"/>
                </a:moveTo>
                <a:lnTo>
                  <a:pt x="3860800" y="31750"/>
                </a:lnTo>
                <a:lnTo>
                  <a:pt x="3860800" y="44450"/>
                </a:lnTo>
                <a:lnTo>
                  <a:pt x="3911600" y="44450"/>
                </a:lnTo>
                <a:lnTo>
                  <a:pt x="3911600" y="31750"/>
                </a:lnTo>
                <a:close/>
              </a:path>
              <a:path w="8121015" h="76200">
                <a:moveTo>
                  <a:pt x="4000500" y="31750"/>
                </a:moveTo>
                <a:lnTo>
                  <a:pt x="3949700" y="31750"/>
                </a:lnTo>
                <a:lnTo>
                  <a:pt x="3949700" y="44450"/>
                </a:lnTo>
                <a:lnTo>
                  <a:pt x="4000500" y="44450"/>
                </a:lnTo>
                <a:lnTo>
                  <a:pt x="4000500" y="31750"/>
                </a:lnTo>
                <a:close/>
              </a:path>
              <a:path w="8121015" h="76200">
                <a:moveTo>
                  <a:pt x="4089400" y="31750"/>
                </a:moveTo>
                <a:lnTo>
                  <a:pt x="4038600" y="31750"/>
                </a:lnTo>
                <a:lnTo>
                  <a:pt x="4038600" y="44450"/>
                </a:lnTo>
                <a:lnTo>
                  <a:pt x="4089400" y="44450"/>
                </a:lnTo>
                <a:lnTo>
                  <a:pt x="4089400" y="31750"/>
                </a:lnTo>
                <a:close/>
              </a:path>
              <a:path w="8121015" h="76200">
                <a:moveTo>
                  <a:pt x="4178300" y="31750"/>
                </a:moveTo>
                <a:lnTo>
                  <a:pt x="4127500" y="31750"/>
                </a:lnTo>
                <a:lnTo>
                  <a:pt x="4127500" y="44450"/>
                </a:lnTo>
                <a:lnTo>
                  <a:pt x="4178300" y="44450"/>
                </a:lnTo>
                <a:lnTo>
                  <a:pt x="4178300" y="31750"/>
                </a:lnTo>
                <a:close/>
              </a:path>
              <a:path w="8121015" h="76200">
                <a:moveTo>
                  <a:pt x="4267200" y="31750"/>
                </a:moveTo>
                <a:lnTo>
                  <a:pt x="4216400" y="31750"/>
                </a:lnTo>
                <a:lnTo>
                  <a:pt x="4216400" y="44450"/>
                </a:lnTo>
                <a:lnTo>
                  <a:pt x="4267200" y="44450"/>
                </a:lnTo>
                <a:lnTo>
                  <a:pt x="4267200" y="31750"/>
                </a:lnTo>
                <a:close/>
              </a:path>
              <a:path w="8121015" h="76200">
                <a:moveTo>
                  <a:pt x="4356100" y="31750"/>
                </a:moveTo>
                <a:lnTo>
                  <a:pt x="4305300" y="31750"/>
                </a:lnTo>
                <a:lnTo>
                  <a:pt x="4305300" y="44450"/>
                </a:lnTo>
                <a:lnTo>
                  <a:pt x="4356100" y="44450"/>
                </a:lnTo>
                <a:lnTo>
                  <a:pt x="4356100" y="31750"/>
                </a:lnTo>
                <a:close/>
              </a:path>
              <a:path w="8121015" h="76200">
                <a:moveTo>
                  <a:pt x="4445000" y="31750"/>
                </a:moveTo>
                <a:lnTo>
                  <a:pt x="4394200" y="31750"/>
                </a:lnTo>
                <a:lnTo>
                  <a:pt x="4394200" y="44450"/>
                </a:lnTo>
                <a:lnTo>
                  <a:pt x="4445000" y="44450"/>
                </a:lnTo>
                <a:lnTo>
                  <a:pt x="4445000" y="31750"/>
                </a:lnTo>
                <a:close/>
              </a:path>
              <a:path w="8121015" h="76200">
                <a:moveTo>
                  <a:pt x="4533900" y="31750"/>
                </a:moveTo>
                <a:lnTo>
                  <a:pt x="4483100" y="31750"/>
                </a:lnTo>
                <a:lnTo>
                  <a:pt x="4483100" y="44450"/>
                </a:lnTo>
                <a:lnTo>
                  <a:pt x="4533900" y="44450"/>
                </a:lnTo>
                <a:lnTo>
                  <a:pt x="4533900" y="31750"/>
                </a:lnTo>
                <a:close/>
              </a:path>
              <a:path w="8121015" h="76200">
                <a:moveTo>
                  <a:pt x="4622800" y="31750"/>
                </a:moveTo>
                <a:lnTo>
                  <a:pt x="4572000" y="31750"/>
                </a:lnTo>
                <a:lnTo>
                  <a:pt x="4572000" y="44450"/>
                </a:lnTo>
                <a:lnTo>
                  <a:pt x="4622800" y="44450"/>
                </a:lnTo>
                <a:lnTo>
                  <a:pt x="4622800" y="31750"/>
                </a:lnTo>
                <a:close/>
              </a:path>
              <a:path w="8121015" h="76200">
                <a:moveTo>
                  <a:pt x="4711700" y="31750"/>
                </a:moveTo>
                <a:lnTo>
                  <a:pt x="4660900" y="31750"/>
                </a:lnTo>
                <a:lnTo>
                  <a:pt x="4660900" y="44450"/>
                </a:lnTo>
                <a:lnTo>
                  <a:pt x="4711700" y="44450"/>
                </a:lnTo>
                <a:lnTo>
                  <a:pt x="4711700" y="31750"/>
                </a:lnTo>
                <a:close/>
              </a:path>
              <a:path w="8121015" h="76200">
                <a:moveTo>
                  <a:pt x="4800600" y="31750"/>
                </a:moveTo>
                <a:lnTo>
                  <a:pt x="4749800" y="31750"/>
                </a:lnTo>
                <a:lnTo>
                  <a:pt x="4749800" y="44450"/>
                </a:lnTo>
                <a:lnTo>
                  <a:pt x="4800600" y="44450"/>
                </a:lnTo>
                <a:lnTo>
                  <a:pt x="4800600" y="31750"/>
                </a:lnTo>
                <a:close/>
              </a:path>
              <a:path w="8121015" h="76200">
                <a:moveTo>
                  <a:pt x="4889500" y="31750"/>
                </a:moveTo>
                <a:lnTo>
                  <a:pt x="4838700" y="31750"/>
                </a:lnTo>
                <a:lnTo>
                  <a:pt x="4838700" y="44450"/>
                </a:lnTo>
                <a:lnTo>
                  <a:pt x="4889500" y="44450"/>
                </a:lnTo>
                <a:lnTo>
                  <a:pt x="4889500" y="31750"/>
                </a:lnTo>
                <a:close/>
              </a:path>
              <a:path w="8121015" h="76200">
                <a:moveTo>
                  <a:pt x="4978400" y="31750"/>
                </a:moveTo>
                <a:lnTo>
                  <a:pt x="4927600" y="31750"/>
                </a:lnTo>
                <a:lnTo>
                  <a:pt x="4927600" y="44450"/>
                </a:lnTo>
                <a:lnTo>
                  <a:pt x="4978400" y="44450"/>
                </a:lnTo>
                <a:lnTo>
                  <a:pt x="4978400" y="31750"/>
                </a:lnTo>
                <a:close/>
              </a:path>
              <a:path w="8121015" h="76200">
                <a:moveTo>
                  <a:pt x="5067300" y="31750"/>
                </a:moveTo>
                <a:lnTo>
                  <a:pt x="5016500" y="31750"/>
                </a:lnTo>
                <a:lnTo>
                  <a:pt x="5016500" y="44450"/>
                </a:lnTo>
                <a:lnTo>
                  <a:pt x="5067300" y="44450"/>
                </a:lnTo>
                <a:lnTo>
                  <a:pt x="5067300" y="31750"/>
                </a:lnTo>
                <a:close/>
              </a:path>
              <a:path w="8121015" h="76200">
                <a:moveTo>
                  <a:pt x="5156200" y="31750"/>
                </a:moveTo>
                <a:lnTo>
                  <a:pt x="5105400" y="31750"/>
                </a:lnTo>
                <a:lnTo>
                  <a:pt x="5105400" y="44450"/>
                </a:lnTo>
                <a:lnTo>
                  <a:pt x="5156200" y="44450"/>
                </a:lnTo>
                <a:lnTo>
                  <a:pt x="5156200" y="31750"/>
                </a:lnTo>
                <a:close/>
              </a:path>
              <a:path w="8121015" h="76200">
                <a:moveTo>
                  <a:pt x="5245100" y="31750"/>
                </a:moveTo>
                <a:lnTo>
                  <a:pt x="5194300" y="31750"/>
                </a:lnTo>
                <a:lnTo>
                  <a:pt x="5194300" y="44450"/>
                </a:lnTo>
                <a:lnTo>
                  <a:pt x="5245100" y="44450"/>
                </a:lnTo>
                <a:lnTo>
                  <a:pt x="5245100" y="31750"/>
                </a:lnTo>
                <a:close/>
              </a:path>
              <a:path w="8121015" h="76200">
                <a:moveTo>
                  <a:pt x="5334000" y="31750"/>
                </a:moveTo>
                <a:lnTo>
                  <a:pt x="5283200" y="31750"/>
                </a:lnTo>
                <a:lnTo>
                  <a:pt x="5283200" y="44450"/>
                </a:lnTo>
                <a:lnTo>
                  <a:pt x="5334000" y="44450"/>
                </a:lnTo>
                <a:lnTo>
                  <a:pt x="5334000" y="31750"/>
                </a:lnTo>
                <a:close/>
              </a:path>
              <a:path w="8121015" h="76200">
                <a:moveTo>
                  <a:pt x="5422900" y="31750"/>
                </a:moveTo>
                <a:lnTo>
                  <a:pt x="5372100" y="31750"/>
                </a:lnTo>
                <a:lnTo>
                  <a:pt x="5372100" y="44450"/>
                </a:lnTo>
                <a:lnTo>
                  <a:pt x="5422900" y="44450"/>
                </a:lnTo>
                <a:lnTo>
                  <a:pt x="5422900" y="31750"/>
                </a:lnTo>
                <a:close/>
              </a:path>
              <a:path w="8121015" h="76200">
                <a:moveTo>
                  <a:pt x="5511800" y="31750"/>
                </a:moveTo>
                <a:lnTo>
                  <a:pt x="5461000" y="31750"/>
                </a:lnTo>
                <a:lnTo>
                  <a:pt x="5461000" y="44450"/>
                </a:lnTo>
                <a:lnTo>
                  <a:pt x="5511800" y="44450"/>
                </a:lnTo>
                <a:lnTo>
                  <a:pt x="5511800" y="31750"/>
                </a:lnTo>
                <a:close/>
              </a:path>
              <a:path w="8121015" h="76200">
                <a:moveTo>
                  <a:pt x="5600700" y="31750"/>
                </a:moveTo>
                <a:lnTo>
                  <a:pt x="5549900" y="31750"/>
                </a:lnTo>
                <a:lnTo>
                  <a:pt x="5549900" y="44450"/>
                </a:lnTo>
                <a:lnTo>
                  <a:pt x="5600700" y="44450"/>
                </a:lnTo>
                <a:lnTo>
                  <a:pt x="5600700" y="31750"/>
                </a:lnTo>
                <a:close/>
              </a:path>
              <a:path w="8121015" h="76200">
                <a:moveTo>
                  <a:pt x="5689600" y="31750"/>
                </a:moveTo>
                <a:lnTo>
                  <a:pt x="5638800" y="31750"/>
                </a:lnTo>
                <a:lnTo>
                  <a:pt x="5638800" y="44450"/>
                </a:lnTo>
                <a:lnTo>
                  <a:pt x="5689600" y="44450"/>
                </a:lnTo>
                <a:lnTo>
                  <a:pt x="5689600" y="31750"/>
                </a:lnTo>
                <a:close/>
              </a:path>
              <a:path w="8121015" h="76200">
                <a:moveTo>
                  <a:pt x="5778500" y="31750"/>
                </a:moveTo>
                <a:lnTo>
                  <a:pt x="5727700" y="31750"/>
                </a:lnTo>
                <a:lnTo>
                  <a:pt x="5727700" y="44450"/>
                </a:lnTo>
                <a:lnTo>
                  <a:pt x="5778500" y="44450"/>
                </a:lnTo>
                <a:lnTo>
                  <a:pt x="5778500" y="31750"/>
                </a:lnTo>
                <a:close/>
              </a:path>
              <a:path w="8121015" h="76200">
                <a:moveTo>
                  <a:pt x="5867400" y="31750"/>
                </a:moveTo>
                <a:lnTo>
                  <a:pt x="5816600" y="31750"/>
                </a:lnTo>
                <a:lnTo>
                  <a:pt x="5816600" y="44450"/>
                </a:lnTo>
                <a:lnTo>
                  <a:pt x="5867400" y="44450"/>
                </a:lnTo>
                <a:lnTo>
                  <a:pt x="5867400" y="31750"/>
                </a:lnTo>
                <a:close/>
              </a:path>
              <a:path w="8121015" h="76200">
                <a:moveTo>
                  <a:pt x="5956300" y="31750"/>
                </a:moveTo>
                <a:lnTo>
                  <a:pt x="5905500" y="31750"/>
                </a:lnTo>
                <a:lnTo>
                  <a:pt x="5905500" y="44450"/>
                </a:lnTo>
                <a:lnTo>
                  <a:pt x="5956300" y="44450"/>
                </a:lnTo>
                <a:lnTo>
                  <a:pt x="5956300" y="31750"/>
                </a:lnTo>
                <a:close/>
              </a:path>
              <a:path w="8121015" h="76200">
                <a:moveTo>
                  <a:pt x="6045200" y="31750"/>
                </a:moveTo>
                <a:lnTo>
                  <a:pt x="5994400" y="31750"/>
                </a:lnTo>
                <a:lnTo>
                  <a:pt x="5994400" y="44450"/>
                </a:lnTo>
                <a:lnTo>
                  <a:pt x="6045200" y="44450"/>
                </a:lnTo>
                <a:lnTo>
                  <a:pt x="6045200" y="31750"/>
                </a:lnTo>
                <a:close/>
              </a:path>
              <a:path w="8121015" h="76200">
                <a:moveTo>
                  <a:pt x="6134100" y="31750"/>
                </a:moveTo>
                <a:lnTo>
                  <a:pt x="6083300" y="31750"/>
                </a:lnTo>
                <a:lnTo>
                  <a:pt x="6083300" y="44450"/>
                </a:lnTo>
                <a:lnTo>
                  <a:pt x="6134100" y="44450"/>
                </a:lnTo>
                <a:lnTo>
                  <a:pt x="6134100" y="31750"/>
                </a:lnTo>
                <a:close/>
              </a:path>
              <a:path w="8121015" h="76200">
                <a:moveTo>
                  <a:pt x="6223000" y="31750"/>
                </a:moveTo>
                <a:lnTo>
                  <a:pt x="6172200" y="31750"/>
                </a:lnTo>
                <a:lnTo>
                  <a:pt x="6172200" y="44450"/>
                </a:lnTo>
                <a:lnTo>
                  <a:pt x="6223000" y="44450"/>
                </a:lnTo>
                <a:lnTo>
                  <a:pt x="6223000" y="31750"/>
                </a:lnTo>
                <a:close/>
              </a:path>
              <a:path w="8121015" h="76200">
                <a:moveTo>
                  <a:pt x="6311900" y="31750"/>
                </a:moveTo>
                <a:lnTo>
                  <a:pt x="6261100" y="31750"/>
                </a:lnTo>
                <a:lnTo>
                  <a:pt x="6261100" y="44450"/>
                </a:lnTo>
                <a:lnTo>
                  <a:pt x="6311900" y="44450"/>
                </a:lnTo>
                <a:lnTo>
                  <a:pt x="6311900" y="31750"/>
                </a:lnTo>
                <a:close/>
              </a:path>
              <a:path w="8121015" h="76200">
                <a:moveTo>
                  <a:pt x="6400800" y="31750"/>
                </a:moveTo>
                <a:lnTo>
                  <a:pt x="6350000" y="31750"/>
                </a:lnTo>
                <a:lnTo>
                  <a:pt x="6350000" y="44450"/>
                </a:lnTo>
                <a:lnTo>
                  <a:pt x="6400800" y="44450"/>
                </a:lnTo>
                <a:lnTo>
                  <a:pt x="6400800" y="31750"/>
                </a:lnTo>
                <a:close/>
              </a:path>
              <a:path w="8121015" h="76200">
                <a:moveTo>
                  <a:pt x="6489700" y="31750"/>
                </a:moveTo>
                <a:lnTo>
                  <a:pt x="6438900" y="31750"/>
                </a:lnTo>
                <a:lnTo>
                  <a:pt x="6438900" y="44450"/>
                </a:lnTo>
                <a:lnTo>
                  <a:pt x="6489700" y="44450"/>
                </a:lnTo>
                <a:lnTo>
                  <a:pt x="6489700" y="31750"/>
                </a:lnTo>
                <a:close/>
              </a:path>
              <a:path w="8121015" h="76200">
                <a:moveTo>
                  <a:pt x="6578600" y="31750"/>
                </a:moveTo>
                <a:lnTo>
                  <a:pt x="6527800" y="31750"/>
                </a:lnTo>
                <a:lnTo>
                  <a:pt x="6527800" y="44450"/>
                </a:lnTo>
                <a:lnTo>
                  <a:pt x="6578600" y="44450"/>
                </a:lnTo>
                <a:lnTo>
                  <a:pt x="6578600" y="31750"/>
                </a:lnTo>
                <a:close/>
              </a:path>
              <a:path w="8121015" h="76200">
                <a:moveTo>
                  <a:pt x="6667500" y="31750"/>
                </a:moveTo>
                <a:lnTo>
                  <a:pt x="6616700" y="31750"/>
                </a:lnTo>
                <a:lnTo>
                  <a:pt x="6616700" y="44450"/>
                </a:lnTo>
                <a:lnTo>
                  <a:pt x="6667500" y="44450"/>
                </a:lnTo>
                <a:lnTo>
                  <a:pt x="6667500" y="31750"/>
                </a:lnTo>
                <a:close/>
              </a:path>
              <a:path w="8121015" h="76200">
                <a:moveTo>
                  <a:pt x="6756400" y="31750"/>
                </a:moveTo>
                <a:lnTo>
                  <a:pt x="6705600" y="31750"/>
                </a:lnTo>
                <a:lnTo>
                  <a:pt x="6705600" y="44450"/>
                </a:lnTo>
                <a:lnTo>
                  <a:pt x="6756400" y="44450"/>
                </a:lnTo>
                <a:lnTo>
                  <a:pt x="6756400" y="31750"/>
                </a:lnTo>
                <a:close/>
              </a:path>
              <a:path w="8121015" h="76200">
                <a:moveTo>
                  <a:pt x="6845300" y="31750"/>
                </a:moveTo>
                <a:lnTo>
                  <a:pt x="6794500" y="31750"/>
                </a:lnTo>
                <a:lnTo>
                  <a:pt x="6794500" y="44450"/>
                </a:lnTo>
                <a:lnTo>
                  <a:pt x="6845300" y="44450"/>
                </a:lnTo>
                <a:lnTo>
                  <a:pt x="6845300" y="31750"/>
                </a:lnTo>
                <a:close/>
              </a:path>
              <a:path w="8121015" h="76200">
                <a:moveTo>
                  <a:pt x="6934200" y="31750"/>
                </a:moveTo>
                <a:lnTo>
                  <a:pt x="6883400" y="31750"/>
                </a:lnTo>
                <a:lnTo>
                  <a:pt x="6883400" y="44450"/>
                </a:lnTo>
                <a:lnTo>
                  <a:pt x="6934200" y="44450"/>
                </a:lnTo>
                <a:lnTo>
                  <a:pt x="6934200" y="31750"/>
                </a:lnTo>
                <a:close/>
              </a:path>
              <a:path w="8121015" h="76200">
                <a:moveTo>
                  <a:pt x="7023100" y="31750"/>
                </a:moveTo>
                <a:lnTo>
                  <a:pt x="6972300" y="31750"/>
                </a:lnTo>
                <a:lnTo>
                  <a:pt x="6972300" y="44450"/>
                </a:lnTo>
                <a:lnTo>
                  <a:pt x="7023100" y="44450"/>
                </a:lnTo>
                <a:lnTo>
                  <a:pt x="7023100" y="31750"/>
                </a:lnTo>
                <a:close/>
              </a:path>
              <a:path w="8121015" h="76200">
                <a:moveTo>
                  <a:pt x="7112000" y="31750"/>
                </a:moveTo>
                <a:lnTo>
                  <a:pt x="7061200" y="31750"/>
                </a:lnTo>
                <a:lnTo>
                  <a:pt x="7061200" y="44450"/>
                </a:lnTo>
                <a:lnTo>
                  <a:pt x="7112000" y="44450"/>
                </a:lnTo>
                <a:lnTo>
                  <a:pt x="7112000" y="31750"/>
                </a:lnTo>
                <a:close/>
              </a:path>
              <a:path w="8121015" h="76200">
                <a:moveTo>
                  <a:pt x="7200900" y="31750"/>
                </a:moveTo>
                <a:lnTo>
                  <a:pt x="7150100" y="31750"/>
                </a:lnTo>
                <a:lnTo>
                  <a:pt x="7150100" y="44450"/>
                </a:lnTo>
                <a:lnTo>
                  <a:pt x="7200900" y="44450"/>
                </a:lnTo>
                <a:lnTo>
                  <a:pt x="7200900" y="31750"/>
                </a:lnTo>
                <a:close/>
              </a:path>
              <a:path w="8121015" h="76200">
                <a:moveTo>
                  <a:pt x="7289800" y="31750"/>
                </a:moveTo>
                <a:lnTo>
                  <a:pt x="7239000" y="31750"/>
                </a:lnTo>
                <a:lnTo>
                  <a:pt x="7239000" y="44450"/>
                </a:lnTo>
                <a:lnTo>
                  <a:pt x="7289800" y="44450"/>
                </a:lnTo>
                <a:lnTo>
                  <a:pt x="7289800" y="31750"/>
                </a:lnTo>
                <a:close/>
              </a:path>
              <a:path w="8121015" h="76200">
                <a:moveTo>
                  <a:pt x="7378700" y="31750"/>
                </a:moveTo>
                <a:lnTo>
                  <a:pt x="7327900" y="31750"/>
                </a:lnTo>
                <a:lnTo>
                  <a:pt x="7327900" y="44450"/>
                </a:lnTo>
                <a:lnTo>
                  <a:pt x="7378700" y="44450"/>
                </a:lnTo>
                <a:lnTo>
                  <a:pt x="7378700" y="31750"/>
                </a:lnTo>
                <a:close/>
              </a:path>
              <a:path w="8121015" h="76200">
                <a:moveTo>
                  <a:pt x="7467600" y="31750"/>
                </a:moveTo>
                <a:lnTo>
                  <a:pt x="7416800" y="31750"/>
                </a:lnTo>
                <a:lnTo>
                  <a:pt x="7416800" y="44450"/>
                </a:lnTo>
                <a:lnTo>
                  <a:pt x="7467600" y="44450"/>
                </a:lnTo>
                <a:lnTo>
                  <a:pt x="7467600" y="31750"/>
                </a:lnTo>
                <a:close/>
              </a:path>
              <a:path w="8121015" h="76200">
                <a:moveTo>
                  <a:pt x="7556500" y="31750"/>
                </a:moveTo>
                <a:lnTo>
                  <a:pt x="7505700" y="31750"/>
                </a:lnTo>
                <a:lnTo>
                  <a:pt x="7505700" y="44450"/>
                </a:lnTo>
                <a:lnTo>
                  <a:pt x="7556500" y="44450"/>
                </a:lnTo>
                <a:lnTo>
                  <a:pt x="7556500" y="31750"/>
                </a:lnTo>
                <a:close/>
              </a:path>
              <a:path w="8121015" h="76200">
                <a:moveTo>
                  <a:pt x="7645400" y="31750"/>
                </a:moveTo>
                <a:lnTo>
                  <a:pt x="7594600" y="31750"/>
                </a:lnTo>
                <a:lnTo>
                  <a:pt x="7594600" y="44450"/>
                </a:lnTo>
                <a:lnTo>
                  <a:pt x="7645400" y="44450"/>
                </a:lnTo>
                <a:lnTo>
                  <a:pt x="7645400" y="31750"/>
                </a:lnTo>
                <a:close/>
              </a:path>
              <a:path w="8121015" h="76200">
                <a:moveTo>
                  <a:pt x="7734300" y="31750"/>
                </a:moveTo>
                <a:lnTo>
                  <a:pt x="7683500" y="31750"/>
                </a:lnTo>
                <a:lnTo>
                  <a:pt x="7683500" y="44450"/>
                </a:lnTo>
                <a:lnTo>
                  <a:pt x="7734300" y="44450"/>
                </a:lnTo>
                <a:lnTo>
                  <a:pt x="7734300" y="31750"/>
                </a:lnTo>
                <a:close/>
              </a:path>
              <a:path w="8121015" h="76200">
                <a:moveTo>
                  <a:pt x="7823200" y="31750"/>
                </a:moveTo>
                <a:lnTo>
                  <a:pt x="7772400" y="31750"/>
                </a:lnTo>
                <a:lnTo>
                  <a:pt x="7772400" y="44450"/>
                </a:lnTo>
                <a:lnTo>
                  <a:pt x="7823200" y="44450"/>
                </a:lnTo>
                <a:lnTo>
                  <a:pt x="7823200" y="31750"/>
                </a:lnTo>
                <a:close/>
              </a:path>
              <a:path w="8121015" h="76200">
                <a:moveTo>
                  <a:pt x="7912100" y="31750"/>
                </a:moveTo>
                <a:lnTo>
                  <a:pt x="7861300" y="31750"/>
                </a:lnTo>
                <a:lnTo>
                  <a:pt x="7861300" y="44450"/>
                </a:lnTo>
                <a:lnTo>
                  <a:pt x="7912100" y="44450"/>
                </a:lnTo>
                <a:lnTo>
                  <a:pt x="7912100" y="31750"/>
                </a:lnTo>
                <a:close/>
              </a:path>
              <a:path w="8121015" h="76200">
                <a:moveTo>
                  <a:pt x="8001000" y="31750"/>
                </a:moveTo>
                <a:lnTo>
                  <a:pt x="7950200" y="31750"/>
                </a:lnTo>
                <a:lnTo>
                  <a:pt x="7950200" y="44450"/>
                </a:lnTo>
                <a:lnTo>
                  <a:pt x="8001000" y="44450"/>
                </a:lnTo>
                <a:lnTo>
                  <a:pt x="8001000" y="31750"/>
                </a:lnTo>
                <a:close/>
              </a:path>
              <a:path w="8121015" h="76200">
                <a:moveTo>
                  <a:pt x="8082914" y="0"/>
                </a:moveTo>
                <a:lnTo>
                  <a:pt x="8068121" y="2988"/>
                </a:lnTo>
                <a:lnTo>
                  <a:pt x="8056006" y="11144"/>
                </a:lnTo>
                <a:lnTo>
                  <a:pt x="8047821" y="23252"/>
                </a:lnTo>
                <a:lnTo>
                  <a:pt x="8044814" y="38100"/>
                </a:lnTo>
                <a:lnTo>
                  <a:pt x="8047821" y="52947"/>
                </a:lnTo>
                <a:lnTo>
                  <a:pt x="8056006" y="65055"/>
                </a:lnTo>
                <a:lnTo>
                  <a:pt x="8068121" y="73211"/>
                </a:lnTo>
                <a:lnTo>
                  <a:pt x="8082914" y="76200"/>
                </a:lnTo>
                <a:lnTo>
                  <a:pt x="8097762" y="73211"/>
                </a:lnTo>
                <a:lnTo>
                  <a:pt x="8109870" y="65055"/>
                </a:lnTo>
                <a:lnTo>
                  <a:pt x="8118026" y="52947"/>
                </a:lnTo>
                <a:lnTo>
                  <a:pt x="8119736" y="44450"/>
                </a:lnTo>
                <a:lnTo>
                  <a:pt x="8082914" y="44450"/>
                </a:lnTo>
                <a:lnTo>
                  <a:pt x="8082914" y="31750"/>
                </a:lnTo>
                <a:lnTo>
                  <a:pt x="8119736" y="31750"/>
                </a:lnTo>
                <a:lnTo>
                  <a:pt x="8118026" y="23252"/>
                </a:lnTo>
                <a:lnTo>
                  <a:pt x="8109870" y="11144"/>
                </a:lnTo>
                <a:lnTo>
                  <a:pt x="8097762" y="2988"/>
                </a:lnTo>
                <a:lnTo>
                  <a:pt x="8082914" y="0"/>
                </a:lnTo>
                <a:close/>
              </a:path>
              <a:path w="8121015" h="76200">
                <a:moveTo>
                  <a:pt x="8046100" y="31750"/>
                </a:moveTo>
                <a:lnTo>
                  <a:pt x="8039100" y="31750"/>
                </a:lnTo>
                <a:lnTo>
                  <a:pt x="8039100" y="44450"/>
                </a:lnTo>
                <a:lnTo>
                  <a:pt x="8046100" y="44450"/>
                </a:lnTo>
                <a:lnTo>
                  <a:pt x="8044814" y="38100"/>
                </a:lnTo>
                <a:lnTo>
                  <a:pt x="8046100" y="31750"/>
                </a:lnTo>
                <a:close/>
              </a:path>
              <a:path w="8121015" h="76200">
                <a:moveTo>
                  <a:pt x="8119736" y="31750"/>
                </a:moveTo>
                <a:lnTo>
                  <a:pt x="8082914" y="31750"/>
                </a:lnTo>
                <a:lnTo>
                  <a:pt x="8082914" y="44450"/>
                </a:lnTo>
                <a:lnTo>
                  <a:pt x="8119736" y="44450"/>
                </a:lnTo>
                <a:lnTo>
                  <a:pt x="8121014" y="38100"/>
                </a:lnTo>
                <a:lnTo>
                  <a:pt x="8119736" y="3175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04005" y="5666612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人工智能</a:t>
            </a:r>
            <a:endParaRPr sz="14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56300" y="5666612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数据加密</a:t>
            </a:r>
            <a:endParaRPr sz="14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76490" y="5666612"/>
            <a:ext cx="5607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云计算</a:t>
            </a:r>
            <a:endParaRPr sz="14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444862" y="5666612"/>
            <a:ext cx="5607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大数据</a:t>
            </a:r>
            <a:endParaRPr sz="14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103025" y="5622205"/>
            <a:ext cx="348615" cy="347980"/>
          </a:xfrm>
          <a:custGeom>
            <a:avLst/>
            <a:gdLst/>
            <a:ahLst/>
            <a:cxnLst/>
            <a:rect l="l" t="t" r="r" b="b"/>
            <a:pathLst>
              <a:path w="348614" h="347979">
                <a:moveTo>
                  <a:pt x="244450" y="298668"/>
                </a:moveTo>
                <a:lnTo>
                  <a:pt x="103814" y="298668"/>
                </a:lnTo>
                <a:lnTo>
                  <a:pt x="111581" y="302688"/>
                </a:lnTo>
                <a:lnTo>
                  <a:pt x="119540" y="306276"/>
                </a:lnTo>
                <a:lnTo>
                  <a:pt x="127690" y="309384"/>
                </a:lnTo>
                <a:lnTo>
                  <a:pt x="136033" y="311965"/>
                </a:lnTo>
                <a:lnTo>
                  <a:pt x="153932" y="347765"/>
                </a:lnTo>
                <a:lnTo>
                  <a:pt x="194844" y="347765"/>
                </a:lnTo>
                <a:lnTo>
                  <a:pt x="212743" y="311965"/>
                </a:lnTo>
                <a:lnTo>
                  <a:pt x="221077" y="309384"/>
                </a:lnTo>
                <a:lnTo>
                  <a:pt x="229172" y="306276"/>
                </a:lnTo>
                <a:lnTo>
                  <a:pt x="236979" y="302688"/>
                </a:lnTo>
                <a:lnTo>
                  <a:pt x="244450" y="298668"/>
                </a:lnTo>
                <a:close/>
              </a:path>
              <a:path w="348614" h="347979">
                <a:moveTo>
                  <a:pt x="65459" y="36310"/>
                </a:moveTo>
                <a:lnTo>
                  <a:pt x="36309" y="65461"/>
                </a:lnTo>
                <a:lnTo>
                  <a:pt x="49094" y="103818"/>
                </a:lnTo>
                <a:lnTo>
                  <a:pt x="45075" y="111585"/>
                </a:lnTo>
                <a:lnTo>
                  <a:pt x="41487" y="119544"/>
                </a:lnTo>
                <a:lnTo>
                  <a:pt x="38379" y="127694"/>
                </a:lnTo>
                <a:lnTo>
                  <a:pt x="35798" y="136037"/>
                </a:lnTo>
                <a:lnTo>
                  <a:pt x="0" y="153425"/>
                </a:lnTo>
                <a:lnTo>
                  <a:pt x="0" y="194339"/>
                </a:lnTo>
                <a:lnTo>
                  <a:pt x="35798" y="212238"/>
                </a:lnTo>
                <a:lnTo>
                  <a:pt x="38379" y="220573"/>
                </a:lnTo>
                <a:lnTo>
                  <a:pt x="41487" y="228668"/>
                </a:lnTo>
                <a:lnTo>
                  <a:pt x="45075" y="236475"/>
                </a:lnTo>
                <a:lnTo>
                  <a:pt x="49094" y="243946"/>
                </a:lnTo>
                <a:lnTo>
                  <a:pt x="36309" y="282303"/>
                </a:lnTo>
                <a:lnTo>
                  <a:pt x="65459" y="311454"/>
                </a:lnTo>
                <a:lnTo>
                  <a:pt x="103814" y="298668"/>
                </a:lnTo>
                <a:lnTo>
                  <a:pt x="295590" y="298668"/>
                </a:lnTo>
                <a:lnTo>
                  <a:pt x="311955" y="282303"/>
                </a:lnTo>
                <a:lnTo>
                  <a:pt x="299170" y="243946"/>
                </a:lnTo>
                <a:lnTo>
                  <a:pt x="303189" y="236179"/>
                </a:lnTo>
                <a:lnTo>
                  <a:pt x="303607" y="235252"/>
                </a:lnTo>
                <a:lnTo>
                  <a:pt x="173876" y="235252"/>
                </a:lnTo>
                <a:lnTo>
                  <a:pt x="150048" y="230410"/>
                </a:lnTo>
                <a:lnTo>
                  <a:pt x="130535" y="217225"/>
                </a:lnTo>
                <a:lnTo>
                  <a:pt x="117350" y="197711"/>
                </a:lnTo>
                <a:lnTo>
                  <a:pt x="112508" y="173882"/>
                </a:lnTo>
                <a:lnTo>
                  <a:pt x="117350" y="150053"/>
                </a:lnTo>
                <a:lnTo>
                  <a:pt x="130535" y="130539"/>
                </a:lnTo>
                <a:lnTo>
                  <a:pt x="150048" y="117354"/>
                </a:lnTo>
                <a:lnTo>
                  <a:pt x="173876" y="112512"/>
                </a:lnTo>
                <a:lnTo>
                  <a:pt x="303240" y="112512"/>
                </a:lnTo>
                <a:lnTo>
                  <a:pt x="302678" y="111289"/>
                </a:lnTo>
                <a:lnTo>
                  <a:pt x="298659" y="103818"/>
                </a:lnTo>
                <a:lnTo>
                  <a:pt x="311444" y="65461"/>
                </a:lnTo>
                <a:lnTo>
                  <a:pt x="295079" y="49096"/>
                </a:lnTo>
                <a:lnTo>
                  <a:pt x="103814" y="49096"/>
                </a:lnTo>
                <a:lnTo>
                  <a:pt x="65459" y="36310"/>
                </a:lnTo>
                <a:close/>
              </a:path>
              <a:path w="348614" h="347979">
                <a:moveTo>
                  <a:pt x="295590" y="298668"/>
                </a:moveTo>
                <a:lnTo>
                  <a:pt x="244450" y="298668"/>
                </a:lnTo>
                <a:lnTo>
                  <a:pt x="282805" y="311454"/>
                </a:lnTo>
                <a:lnTo>
                  <a:pt x="295590" y="298668"/>
                </a:lnTo>
                <a:close/>
              </a:path>
              <a:path w="348614" h="347979">
                <a:moveTo>
                  <a:pt x="303240" y="112512"/>
                </a:moveTo>
                <a:lnTo>
                  <a:pt x="173876" y="112512"/>
                </a:lnTo>
                <a:lnTo>
                  <a:pt x="197705" y="117354"/>
                </a:lnTo>
                <a:lnTo>
                  <a:pt x="217218" y="130539"/>
                </a:lnTo>
                <a:lnTo>
                  <a:pt x="230402" y="150053"/>
                </a:lnTo>
                <a:lnTo>
                  <a:pt x="235245" y="173882"/>
                </a:lnTo>
                <a:lnTo>
                  <a:pt x="230402" y="197711"/>
                </a:lnTo>
                <a:lnTo>
                  <a:pt x="217218" y="217225"/>
                </a:lnTo>
                <a:lnTo>
                  <a:pt x="197705" y="230410"/>
                </a:lnTo>
                <a:lnTo>
                  <a:pt x="173876" y="235252"/>
                </a:lnTo>
                <a:lnTo>
                  <a:pt x="303607" y="235252"/>
                </a:lnTo>
                <a:lnTo>
                  <a:pt x="306777" y="228220"/>
                </a:lnTo>
                <a:lnTo>
                  <a:pt x="309886" y="220070"/>
                </a:lnTo>
                <a:lnTo>
                  <a:pt x="312466" y="211727"/>
                </a:lnTo>
                <a:lnTo>
                  <a:pt x="348265" y="193827"/>
                </a:lnTo>
                <a:lnTo>
                  <a:pt x="348265" y="152914"/>
                </a:lnTo>
                <a:lnTo>
                  <a:pt x="311955" y="135526"/>
                </a:lnTo>
                <a:lnTo>
                  <a:pt x="309374" y="127191"/>
                </a:lnTo>
                <a:lnTo>
                  <a:pt x="306266" y="119096"/>
                </a:lnTo>
                <a:lnTo>
                  <a:pt x="303240" y="112512"/>
                </a:lnTo>
                <a:close/>
              </a:path>
              <a:path w="348614" h="347979">
                <a:moveTo>
                  <a:pt x="194332" y="0"/>
                </a:moveTo>
                <a:lnTo>
                  <a:pt x="153420" y="0"/>
                </a:lnTo>
                <a:lnTo>
                  <a:pt x="135521" y="35799"/>
                </a:lnTo>
                <a:lnTo>
                  <a:pt x="127187" y="38380"/>
                </a:lnTo>
                <a:lnTo>
                  <a:pt x="119092" y="41488"/>
                </a:lnTo>
                <a:lnTo>
                  <a:pt x="111285" y="45076"/>
                </a:lnTo>
                <a:lnTo>
                  <a:pt x="103814" y="49096"/>
                </a:lnTo>
                <a:lnTo>
                  <a:pt x="243939" y="49096"/>
                </a:lnTo>
                <a:lnTo>
                  <a:pt x="236172" y="45076"/>
                </a:lnTo>
                <a:lnTo>
                  <a:pt x="228213" y="41488"/>
                </a:lnTo>
                <a:lnTo>
                  <a:pt x="220062" y="38380"/>
                </a:lnTo>
                <a:lnTo>
                  <a:pt x="211720" y="35799"/>
                </a:lnTo>
                <a:lnTo>
                  <a:pt x="194332" y="0"/>
                </a:lnTo>
                <a:close/>
              </a:path>
              <a:path w="348614" h="347979">
                <a:moveTo>
                  <a:pt x="282294" y="36310"/>
                </a:moveTo>
                <a:lnTo>
                  <a:pt x="243939" y="49096"/>
                </a:lnTo>
                <a:lnTo>
                  <a:pt x="295079" y="49096"/>
                </a:lnTo>
                <a:lnTo>
                  <a:pt x="282294" y="36310"/>
                </a:lnTo>
                <a:close/>
              </a:path>
            </a:pathLst>
          </a:custGeom>
          <a:solidFill>
            <a:srgbClr val="77849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35843" y="5718604"/>
            <a:ext cx="434340" cy="153670"/>
          </a:xfrm>
          <a:custGeom>
            <a:avLst/>
            <a:gdLst/>
            <a:ahLst/>
            <a:cxnLst/>
            <a:rect l="l" t="t" r="r" b="b"/>
            <a:pathLst>
              <a:path w="434339" h="153670">
                <a:moveTo>
                  <a:pt x="131627" y="153323"/>
                </a:moveTo>
                <a:lnTo>
                  <a:pt x="223475" y="61476"/>
                </a:lnTo>
                <a:lnTo>
                  <a:pt x="210457" y="61475"/>
                </a:lnTo>
                <a:lnTo>
                  <a:pt x="200789" y="36971"/>
                </a:lnTo>
                <a:lnTo>
                  <a:pt x="183832" y="17585"/>
                </a:lnTo>
                <a:lnTo>
                  <a:pt x="161384" y="4775"/>
                </a:lnTo>
                <a:lnTo>
                  <a:pt x="135241" y="0"/>
                </a:lnTo>
                <a:lnTo>
                  <a:pt x="73767" y="0"/>
                </a:lnTo>
                <a:lnTo>
                  <a:pt x="44849" y="6791"/>
                </a:lnTo>
                <a:lnTo>
                  <a:pt x="21424" y="23413"/>
                </a:lnTo>
                <a:lnTo>
                  <a:pt x="5728" y="47494"/>
                </a:lnTo>
                <a:lnTo>
                  <a:pt x="0" y="76660"/>
                </a:lnTo>
                <a:lnTo>
                  <a:pt x="1395" y="83762"/>
                </a:lnTo>
                <a:lnTo>
                  <a:pt x="40951" y="44206"/>
                </a:lnTo>
                <a:lnTo>
                  <a:pt x="55551" y="34352"/>
                </a:lnTo>
                <a:lnTo>
                  <a:pt x="73406" y="30736"/>
                </a:lnTo>
                <a:lnTo>
                  <a:pt x="134879" y="30737"/>
                </a:lnTo>
                <a:lnTo>
                  <a:pt x="148977" y="32947"/>
                </a:lnTo>
                <a:lnTo>
                  <a:pt x="161413" y="39190"/>
                </a:lnTo>
                <a:lnTo>
                  <a:pt x="171340" y="48892"/>
                </a:lnTo>
                <a:lnTo>
                  <a:pt x="177912" y="61475"/>
                </a:lnTo>
                <a:lnTo>
                  <a:pt x="146814" y="92573"/>
                </a:lnTo>
                <a:lnTo>
                  <a:pt x="177912" y="92573"/>
                </a:lnTo>
                <a:lnTo>
                  <a:pt x="171132" y="104947"/>
                </a:lnTo>
                <a:lnTo>
                  <a:pt x="122756" y="153323"/>
                </a:lnTo>
                <a:lnTo>
                  <a:pt x="131627" y="153323"/>
                </a:lnTo>
                <a:close/>
              </a:path>
              <a:path w="434339" h="153670">
                <a:moveTo>
                  <a:pt x="122756" y="153323"/>
                </a:moveTo>
                <a:lnTo>
                  <a:pt x="171132" y="104947"/>
                </a:lnTo>
                <a:lnTo>
                  <a:pt x="161098" y="114541"/>
                </a:lnTo>
                <a:lnTo>
                  <a:pt x="148622" y="120745"/>
                </a:lnTo>
                <a:lnTo>
                  <a:pt x="134519" y="122948"/>
                </a:lnTo>
                <a:lnTo>
                  <a:pt x="73046" y="122947"/>
                </a:lnTo>
                <a:lnTo>
                  <a:pt x="55451" y="119172"/>
                </a:lnTo>
                <a:lnTo>
                  <a:pt x="41043" y="109296"/>
                </a:lnTo>
                <a:lnTo>
                  <a:pt x="31245" y="94673"/>
                </a:lnTo>
                <a:lnTo>
                  <a:pt x="27482" y="76660"/>
                </a:lnTo>
                <a:lnTo>
                  <a:pt x="31098" y="58806"/>
                </a:lnTo>
                <a:lnTo>
                  <a:pt x="40951" y="44206"/>
                </a:lnTo>
                <a:lnTo>
                  <a:pt x="1395" y="83762"/>
                </a:lnTo>
                <a:lnTo>
                  <a:pt x="5729" y="105826"/>
                </a:lnTo>
                <a:lnTo>
                  <a:pt x="21426" y="129907"/>
                </a:lnTo>
                <a:lnTo>
                  <a:pt x="44852" y="146530"/>
                </a:lnTo>
                <a:lnTo>
                  <a:pt x="73769" y="153322"/>
                </a:lnTo>
                <a:lnTo>
                  <a:pt x="122756" y="153323"/>
                </a:lnTo>
                <a:close/>
              </a:path>
              <a:path w="434339" h="153670">
                <a:moveTo>
                  <a:pt x="146814" y="92573"/>
                </a:moveTo>
                <a:lnTo>
                  <a:pt x="177912" y="61475"/>
                </a:lnTo>
                <a:lnTo>
                  <a:pt x="124393" y="61474"/>
                </a:lnTo>
                <a:lnTo>
                  <a:pt x="116076" y="61836"/>
                </a:lnTo>
                <a:lnTo>
                  <a:pt x="109567" y="68344"/>
                </a:lnTo>
                <a:lnTo>
                  <a:pt x="109568" y="84979"/>
                </a:lnTo>
                <a:lnTo>
                  <a:pt x="116077" y="92211"/>
                </a:lnTo>
                <a:lnTo>
                  <a:pt x="124394" y="92573"/>
                </a:lnTo>
                <a:lnTo>
                  <a:pt x="146814" y="92573"/>
                </a:lnTo>
                <a:close/>
              </a:path>
              <a:path w="434339" h="153670">
                <a:moveTo>
                  <a:pt x="412227" y="129633"/>
                </a:moveTo>
                <a:lnTo>
                  <a:pt x="427993" y="105623"/>
                </a:lnTo>
                <a:lnTo>
                  <a:pt x="433932" y="76667"/>
                </a:lnTo>
                <a:lnTo>
                  <a:pt x="428253" y="47551"/>
                </a:lnTo>
                <a:lnTo>
                  <a:pt x="412641" y="23555"/>
                </a:lnTo>
                <a:lnTo>
                  <a:pt x="389233" y="6949"/>
                </a:lnTo>
                <a:lnTo>
                  <a:pt x="360162" y="4"/>
                </a:lnTo>
                <a:lnTo>
                  <a:pt x="298689" y="3"/>
                </a:lnTo>
                <a:lnTo>
                  <a:pt x="272494" y="4421"/>
                </a:lnTo>
                <a:lnTo>
                  <a:pt x="249962" y="17179"/>
                </a:lnTo>
                <a:lnTo>
                  <a:pt x="232989" y="36717"/>
                </a:lnTo>
                <a:lnTo>
                  <a:pt x="223475" y="61476"/>
                </a:lnTo>
                <a:lnTo>
                  <a:pt x="131627" y="153323"/>
                </a:lnTo>
                <a:lnTo>
                  <a:pt x="135243" y="153323"/>
                </a:lnTo>
                <a:lnTo>
                  <a:pt x="151772" y="150535"/>
                </a:lnTo>
                <a:lnTo>
                  <a:pt x="210457" y="91851"/>
                </a:lnTo>
                <a:lnTo>
                  <a:pt x="219328" y="91851"/>
                </a:lnTo>
                <a:lnTo>
                  <a:pt x="262438" y="48741"/>
                </a:lnTo>
                <a:lnTo>
                  <a:pt x="272472" y="39147"/>
                </a:lnTo>
                <a:lnTo>
                  <a:pt x="284948" y="32943"/>
                </a:lnTo>
                <a:lnTo>
                  <a:pt x="299051" y="30740"/>
                </a:lnTo>
                <a:lnTo>
                  <a:pt x="360524" y="30741"/>
                </a:lnTo>
                <a:lnTo>
                  <a:pt x="378379" y="34357"/>
                </a:lnTo>
                <a:lnTo>
                  <a:pt x="392979" y="44212"/>
                </a:lnTo>
                <a:lnTo>
                  <a:pt x="402833" y="58812"/>
                </a:lnTo>
                <a:lnTo>
                  <a:pt x="406450" y="76666"/>
                </a:lnTo>
                <a:lnTo>
                  <a:pt x="402834" y="94521"/>
                </a:lnTo>
                <a:lnTo>
                  <a:pt x="392980" y="109121"/>
                </a:lnTo>
                <a:lnTo>
                  <a:pt x="348774" y="153327"/>
                </a:lnTo>
                <a:lnTo>
                  <a:pt x="360165" y="153327"/>
                </a:lnTo>
                <a:lnTo>
                  <a:pt x="388872" y="146326"/>
                </a:lnTo>
                <a:lnTo>
                  <a:pt x="412227" y="129633"/>
                </a:lnTo>
                <a:close/>
              </a:path>
              <a:path w="434339" h="153670">
                <a:moveTo>
                  <a:pt x="183970" y="136148"/>
                </a:moveTo>
                <a:lnTo>
                  <a:pt x="200943" y="116610"/>
                </a:lnTo>
                <a:lnTo>
                  <a:pt x="210457" y="91851"/>
                </a:lnTo>
                <a:lnTo>
                  <a:pt x="151772" y="150535"/>
                </a:lnTo>
                <a:lnTo>
                  <a:pt x="161437" y="148905"/>
                </a:lnTo>
                <a:lnTo>
                  <a:pt x="183970" y="136148"/>
                </a:lnTo>
                <a:close/>
              </a:path>
              <a:path w="434339" h="153670">
                <a:moveTo>
                  <a:pt x="307369" y="91852"/>
                </a:moveTo>
                <a:lnTo>
                  <a:pt x="313878" y="85343"/>
                </a:lnTo>
                <a:lnTo>
                  <a:pt x="313877" y="68709"/>
                </a:lnTo>
                <a:lnTo>
                  <a:pt x="307368" y="61477"/>
                </a:lnTo>
                <a:lnTo>
                  <a:pt x="299051" y="61115"/>
                </a:lnTo>
                <a:lnTo>
                  <a:pt x="255658" y="61115"/>
                </a:lnTo>
                <a:lnTo>
                  <a:pt x="262438" y="48741"/>
                </a:lnTo>
                <a:lnTo>
                  <a:pt x="219328" y="91851"/>
                </a:lnTo>
                <a:lnTo>
                  <a:pt x="223475" y="91851"/>
                </a:lnTo>
                <a:lnTo>
                  <a:pt x="232682" y="115189"/>
                </a:lnTo>
                <a:lnTo>
                  <a:pt x="255658" y="92213"/>
                </a:lnTo>
                <a:lnTo>
                  <a:pt x="299052" y="92214"/>
                </a:lnTo>
                <a:lnTo>
                  <a:pt x="307369" y="91852"/>
                </a:lnTo>
                <a:close/>
              </a:path>
              <a:path w="434339" h="153670">
                <a:moveTo>
                  <a:pt x="348774" y="153327"/>
                </a:moveTo>
                <a:lnTo>
                  <a:pt x="392980" y="109121"/>
                </a:lnTo>
                <a:lnTo>
                  <a:pt x="378380" y="118974"/>
                </a:lnTo>
                <a:lnTo>
                  <a:pt x="360526" y="122590"/>
                </a:lnTo>
                <a:lnTo>
                  <a:pt x="299052" y="122589"/>
                </a:lnTo>
                <a:lnTo>
                  <a:pt x="262439" y="104587"/>
                </a:lnTo>
                <a:lnTo>
                  <a:pt x="255658" y="92213"/>
                </a:lnTo>
                <a:lnTo>
                  <a:pt x="232682" y="115189"/>
                </a:lnTo>
                <a:lnTo>
                  <a:pt x="233143" y="116356"/>
                </a:lnTo>
                <a:lnTo>
                  <a:pt x="250099" y="135742"/>
                </a:lnTo>
                <a:lnTo>
                  <a:pt x="272548" y="148551"/>
                </a:lnTo>
                <a:lnTo>
                  <a:pt x="298691" y="153326"/>
                </a:lnTo>
                <a:lnTo>
                  <a:pt x="348774" y="153327"/>
                </a:lnTo>
                <a:close/>
              </a:path>
            </a:pathLst>
          </a:custGeom>
          <a:solidFill>
            <a:srgbClr val="77849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35895" y="5729603"/>
            <a:ext cx="209675" cy="24548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908558" y="5617514"/>
            <a:ext cx="470534" cy="286385"/>
          </a:xfrm>
          <a:custGeom>
            <a:avLst/>
            <a:gdLst/>
            <a:ahLst/>
            <a:cxnLst/>
            <a:rect l="l" t="t" r="r" b="b"/>
            <a:pathLst>
              <a:path w="470534" h="286385">
                <a:moveTo>
                  <a:pt x="378835" y="79246"/>
                </a:moveTo>
                <a:lnTo>
                  <a:pt x="302692" y="79246"/>
                </a:lnTo>
                <a:lnTo>
                  <a:pt x="317514" y="79614"/>
                </a:lnTo>
                <a:lnTo>
                  <a:pt x="331858" y="83434"/>
                </a:lnTo>
                <a:lnTo>
                  <a:pt x="364436" y="113368"/>
                </a:lnTo>
                <a:lnTo>
                  <a:pt x="371787" y="142263"/>
                </a:lnTo>
                <a:lnTo>
                  <a:pt x="371787" y="158117"/>
                </a:lnTo>
                <a:lnTo>
                  <a:pt x="392755" y="158117"/>
                </a:lnTo>
                <a:lnTo>
                  <a:pt x="411021" y="162464"/>
                </a:lnTo>
                <a:lnTo>
                  <a:pt x="425740" y="172948"/>
                </a:lnTo>
                <a:lnTo>
                  <a:pt x="435473" y="188035"/>
                </a:lnTo>
                <a:lnTo>
                  <a:pt x="438781" y="206190"/>
                </a:lnTo>
                <a:lnTo>
                  <a:pt x="435105" y="224553"/>
                </a:lnTo>
                <a:lnTo>
                  <a:pt x="425101" y="239560"/>
                </a:lnTo>
                <a:lnTo>
                  <a:pt x="410302" y="249773"/>
                </a:lnTo>
                <a:lnTo>
                  <a:pt x="392243" y="253752"/>
                </a:lnTo>
                <a:lnTo>
                  <a:pt x="365650" y="253752"/>
                </a:lnTo>
                <a:lnTo>
                  <a:pt x="352354" y="268583"/>
                </a:lnTo>
                <a:lnTo>
                  <a:pt x="338034" y="285972"/>
                </a:lnTo>
                <a:lnTo>
                  <a:pt x="392243" y="285972"/>
                </a:lnTo>
                <a:lnTo>
                  <a:pt x="421505" y="279619"/>
                </a:lnTo>
                <a:lnTo>
                  <a:pt x="445685" y="263533"/>
                </a:lnTo>
                <a:lnTo>
                  <a:pt x="462577" y="239872"/>
                </a:lnTo>
                <a:lnTo>
                  <a:pt x="469976" y="210793"/>
                </a:lnTo>
                <a:lnTo>
                  <a:pt x="466101" y="181075"/>
                </a:lnTo>
                <a:lnTo>
                  <a:pt x="452013" y="155624"/>
                </a:lnTo>
                <a:lnTo>
                  <a:pt x="429775" y="136789"/>
                </a:lnTo>
                <a:lnTo>
                  <a:pt x="401448" y="126920"/>
                </a:lnTo>
                <a:lnTo>
                  <a:pt x="396606" y="108685"/>
                </a:lnTo>
                <a:lnTo>
                  <a:pt x="388408" y="91888"/>
                </a:lnTo>
                <a:lnTo>
                  <a:pt x="378835" y="79246"/>
                </a:lnTo>
                <a:close/>
              </a:path>
              <a:path w="470534" h="286385">
                <a:moveTo>
                  <a:pt x="207259" y="0"/>
                </a:moveTo>
                <a:lnTo>
                  <a:pt x="143526" y="15519"/>
                </a:lnTo>
                <a:lnTo>
                  <a:pt x="100664" y="63129"/>
                </a:lnTo>
                <a:lnTo>
                  <a:pt x="91027" y="94701"/>
                </a:lnTo>
                <a:lnTo>
                  <a:pt x="69964" y="97809"/>
                </a:lnTo>
                <a:lnTo>
                  <a:pt x="32632" y="117067"/>
                </a:lnTo>
                <a:lnTo>
                  <a:pt x="5737" y="155440"/>
                </a:lnTo>
                <a:lnTo>
                  <a:pt x="0" y="180300"/>
                </a:lnTo>
                <a:lnTo>
                  <a:pt x="783" y="205831"/>
                </a:lnTo>
                <a:lnTo>
                  <a:pt x="22093" y="252378"/>
                </a:lnTo>
                <a:lnTo>
                  <a:pt x="63340" y="280506"/>
                </a:lnTo>
                <a:lnTo>
                  <a:pt x="88470" y="285460"/>
                </a:lnTo>
                <a:lnTo>
                  <a:pt x="125802" y="285460"/>
                </a:lnTo>
                <a:lnTo>
                  <a:pt x="111995" y="268583"/>
                </a:lnTo>
                <a:lnTo>
                  <a:pt x="99209" y="253752"/>
                </a:lnTo>
                <a:lnTo>
                  <a:pt x="90004" y="253752"/>
                </a:lnTo>
                <a:lnTo>
                  <a:pt x="73344" y="250380"/>
                </a:lnTo>
                <a:lnTo>
                  <a:pt x="36307" y="217441"/>
                </a:lnTo>
                <a:lnTo>
                  <a:pt x="30810" y="183943"/>
                </a:lnTo>
                <a:lnTo>
                  <a:pt x="34725" y="167386"/>
                </a:lnTo>
                <a:lnTo>
                  <a:pt x="42955" y="151980"/>
                </a:lnTo>
                <a:lnTo>
                  <a:pt x="54901" y="139658"/>
                </a:lnTo>
                <a:lnTo>
                  <a:pt x="69484" y="131267"/>
                </a:lnTo>
                <a:lnTo>
                  <a:pt x="85889" y="127096"/>
                </a:lnTo>
                <a:lnTo>
                  <a:pt x="121200" y="127096"/>
                </a:lnTo>
                <a:lnTo>
                  <a:pt x="121200" y="110555"/>
                </a:lnTo>
                <a:lnTo>
                  <a:pt x="137884" y="61842"/>
                </a:lnTo>
                <a:lnTo>
                  <a:pt x="181034" y="33842"/>
                </a:lnTo>
                <a:lnTo>
                  <a:pt x="207363" y="32036"/>
                </a:lnTo>
                <a:lnTo>
                  <a:pt x="274537" y="32036"/>
                </a:lnTo>
                <a:lnTo>
                  <a:pt x="267509" y="24223"/>
                </a:lnTo>
                <a:lnTo>
                  <a:pt x="239206" y="7510"/>
                </a:lnTo>
                <a:lnTo>
                  <a:pt x="207259" y="0"/>
                </a:lnTo>
                <a:close/>
              </a:path>
              <a:path w="470534" h="286385">
                <a:moveTo>
                  <a:pt x="121200" y="127096"/>
                </a:moveTo>
                <a:lnTo>
                  <a:pt x="85889" y="127096"/>
                </a:lnTo>
                <a:lnTo>
                  <a:pt x="103301" y="127432"/>
                </a:lnTo>
                <a:lnTo>
                  <a:pt x="121200" y="130500"/>
                </a:lnTo>
                <a:lnTo>
                  <a:pt x="121200" y="127096"/>
                </a:lnTo>
                <a:close/>
              </a:path>
              <a:path w="470534" h="286385">
                <a:moveTo>
                  <a:pt x="274537" y="32036"/>
                </a:moveTo>
                <a:lnTo>
                  <a:pt x="207363" y="32036"/>
                </a:lnTo>
                <a:lnTo>
                  <a:pt x="232110" y="38956"/>
                </a:lnTo>
                <a:lnTo>
                  <a:pt x="253309" y="53547"/>
                </a:lnTo>
                <a:lnTo>
                  <a:pt x="268995" y="74755"/>
                </a:lnTo>
                <a:lnTo>
                  <a:pt x="275132" y="87029"/>
                </a:lnTo>
                <a:lnTo>
                  <a:pt x="287917" y="82427"/>
                </a:lnTo>
                <a:lnTo>
                  <a:pt x="302692" y="79246"/>
                </a:lnTo>
                <a:lnTo>
                  <a:pt x="378835" y="79246"/>
                </a:lnTo>
                <a:lnTo>
                  <a:pt x="377141" y="77009"/>
                </a:lnTo>
                <a:lnTo>
                  <a:pt x="363093" y="64527"/>
                </a:lnTo>
                <a:lnTo>
                  <a:pt x="346417" y="55154"/>
                </a:lnTo>
                <a:lnTo>
                  <a:pt x="328254" y="49376"/>
                </a:lnTo>
                <a:lnTo>
                  <a:pt x="326463" y="49184"/>
                </a:lnTo>
                <a:lnTo>
                  <a:pt x="289963" y="49184"/>
                </a:lnTo>
                <a:lnTo>
                  <a:pt x="274537" y="32036"/>
                </a:lnTo>
                <a:close/>
              </a:path>
              <a:path w="470534" h="286385">
                <a:moveTo>
                  <a:pt x="309228" y="47339"/>
                </a:moveTo>
                <a:lnTo>
                  <a:pt x="289963" y="49184"/>
                </a:lnTo>
                <a:lnTo>
                  <a:pt x="326463" y="49184"/>
                </a:lnTo>
                <a:lnTo>
                  <a:pt x="309228" y="47339"/>
                </a:lnTo>
                <a:close/>
              </a:path>
            </a:pathLst>
          </a:custGeom>
          <a:solidFill>
            <a:srgbClr val="77849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969341" y="5956425"/>
            <a:ext cx="24765" cy="24130"/>
          </a:xfrm>
          <a:custGeom>
            <a:avLst/>
            <a:gdLst/>
            <a:ahLst/>
            <a:cxnLst/>
            <a:rect l="l" t="t" r="r" b="b"/>
            <a:pathLst>
              <a:path w="24765" h="24129">
                <a:moveTo>
                  <a:pt x="24188" y="0"/>
                </a:moveTo>
                <a:lnTo>
                  <a:pt x="0" y="0"/>
                </a:lnTo>
                <a:lnTo>
                  <a:pt x="0" y="24113"/>
                </a:lnTo>
                <a:lnTo>
                  <a:pt x="24188" y="0"/>
                </a:lnTo>
                <a:close/>
              </a:path>
            </a:pathLst>
          </a:custGeom>
          <a:solidFill>
            <a:srgbClr val="77849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object 27"/>
          <p:cNvSpPr/>
          <p:nvPr/>
        </p:nvSpPr>
        <p:spPr>
          <a:xfrm>
            <a:off x="8989797" y="5813665"/>
            <a:ext cx="146936" cy="81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object 28"/>
          <p:cNvSpPr/>
          <p:nvPr/>
        </p:nvSpPr>
        <p:spPr>
          <a:xfrm>
            <a:off x="8989797" y="5711693"/>
            <a:ext cx="249224" cy="815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object 29"/>
          <p:cNvSpPr/>
          <p:nvPr/>
        </p:nvSpPr>
        <p:spPr>
          <a:xfrm>
            <a:off x="8989797" y="5609739"/>
            <a:ext cx="327660" cy="81915"/>
          </a:xfrm>
          <a:custGeom>
            <a:avLst/>
            <a:gdLst/>
            <a:ahLst/>
            <a:cxnLst/>
            <a:rect l="l" t="t" r="r" b="b"/>
            <a:pathLst>
              <a:path w="327659" h="81914">
                <a:moveTo>
                  <a:pt x="308989" y="0"/>
                </a:moveTo>
                <a:lnTo>
                  <a:pt x="18308" y="0"/>
                </a:lnTo>
                <a:lnTo>
                  <a:pt x="0" y="18235"/>
                </a:lnTo>
                <a:lnTo>
                  <a:pt x="0" y="63307"/>
                </a:lnTo>
                <a:lnTo>
                  <a:pt x="269682" y="81560"/>
                </a:lnTo>
                <a:lnTo>
                  <a:pt x="300369" y="50968"/>
                </a:lnTo>
                <a:lnTo>
                  <a:pt x="45493" y="50968"/>
                </a:lnTo>
                <a:lnTo>
                  <a:pt x="40912" y="46405"/>
                </a:lnTo>
                <a:lnTo>
                  <a:pt x="40912" y="35141"/>
                </a:lnTo>
                <a:lnTo>
                  <a:pt x="45493" y="30574"/>
                </a:lnTo>
                <a:lnTo>
                  <a:pt x="320826" y="30574"/>
                </a:lnTo>
                <a:lnTo>
                  <a:pt x="327297" y="24123"/>
                </a:lnTo>
                <a:lnTo>
                  <a:pt x="327297" y="18235"/>
                </a:lnTo>
                <a:lnTo>
                  <a:pt x="325859" y="11134"/>
                </a:lnTo>
                <a:lnTo>
                  <a:pt x="321935" y="5338"/>
                </a:lnTo>
                <a:lnTo>
                  <a:pt x="316116" y="1432"/>
                </a:lnTo>
                <a:lnTo>
                  <a:pt x="308989" y="0"/>
                </a:lnTo>
                <a:close/>
              </a:path>
              <a:path w="327659" h="81914">
                <a:moveTo>
                  <a:pt x="96633" y="30574"/>
                </a:moveTo>
                <a:lnTo>
                  <a:pt x="56791" y="30574"/>
                </a:lnTo>
                <a:lnTo>
                  <a:pt x="61368" y="35141"/>
                </a:lnTo>
                <a:lnTo>
                  <a:pt x="61368" y="46405"/>
                </a:lnTo>
                <a:lnTo>
                  <a:pt x="56791" y="50968"/>
                </a:lnTo>
                <a:lnTo>
                  <a:pt x="96633" y="50968"/>
                </a:lnTo>
                <a:lnTo>
                  <a:pt x="92052" y="46405"/>
                </a:lnTo>
                <a:lnTo>
                  <a:pt x="92052" y="35141"/>
                </a:lnTo>
                <a:lnTo>
                  <a:pt x="96633" y="30574"/>
                </a:lnTo>
                <a:close/>
              </a:path>
              <a:path w="327659" h="81914">
                <a:moveTo>
                  <a:pt x="147774" y="30574"/>
                </a:moveTo>
                <a:lnTo>
                  <a:pt x="107931" y="30574"/>
                </a:lnTo>
                <a:lnTo>
                  <a:pt x="112508" y="35141"/>
                </a:lnTo>
                <a:lnTo>
                  <a:pt x="112508" y="46405"/>
                </a:lnTo>
                <a:lnTo>
                  <a:pt x="107931" y="50968"/>
                </a:lnTo>
                <a:lnTo>
                  <a:pt x="147774" y="50968"/>
                </a:lnTo>
                <a:lnTo>
                  <a:pt x="143192" y="46405"/>
                </a:lnTo>
                <a:lnTo>
                  <a:pt x="143192" y="35141"/>
                </a:lnTo>
                <a:lnTo>
                  <a:pt x="147774" y="30574"/>
                </a:lnTo>
                <a:close/>
              </a:path>
              <a:path w="327659" h="81914">
                <a:moveTo>
                  <a:pt x="320826" y="30574"/>
                </a:moveTo>
                <a:lnTo>
                  <a:pt x="159071" y="30574"/>
                </a:lnTo>
                <a:lnTo>
                  <a:pt x="163648" y="35141"/>
                </a:lnTo>
                <a:lnTo>
                  <a:pt x="163648" y="46405"/>
                </a:lnTo>
                <a:lnTo>
                  <a:pt x="159071" y="50968"/>
                </a:lnTo>
                <a:lnTo>
                  <a:pt x="300369" y="50968"/>
                </a:lnTo>
                <a:lnTo>
                  <a:pt x="320826" y="30574"/>
                </a:lnTo>
                <a:close/>
              </a:path>
            </a:pathLst>
          </a:custGeom>
          <a:solidFill>
            <a:srgbClr val="77849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object 30"/>
          <p:cNvSpPr/>
          <p:nvPr/>
        </p:nvSpPr>
        <p:spPr>
          <a:xfrm>
            <a:off x="2819019" y="4733290"/>
            <a:ext cx="1210310" cy="567055"/>
          </a:xfrm>
          <a:custGeom>
            <a:avLst/>
            <a:gdLst/>
            <a:ahLst/>
            <a:cxnLst/>
            <a:rect l="l" t="t" r="r" b="b"/>
            <a:pathLst>
              <a:path w="1210310" h="567054">
                <a:moveTo>
                  <a:pt x="0" y="0"/>
                </a:moveTo>
                <a:lnTo>
                  <a:pt x="0" y="485775"/>
                </a:lnTo>
                <a:lnTo>
                  <a:pt x="4714" y="495954"/>
                </a:lnTo>
                <a:lnTo>
                  <a:pt x="40726" y="515093"/>
                </a:lnTo>
                <a:lnTo>
                  <a:pt x="108403" y="532102"/>
                </a:lnTo>
                <a:lnTo>
                  <a:pt x="152698" y="539620"/>
                </a:lnTo>
                <a:lnTo>
                  <a:pt x="203209" y="546379"/>
                </a:lnTo>
                <a:lnTo>
                  <a:pt x="259367" y="552306"/>
                </a:lnTo>
                <a:lnTo>
                  <a:pt x="320606" y="557323"/>
                </a:lnTo>
                <a:lnTo>
                  <a:pt x="386358" y="561357"/>
                </a:lnTo>
                <a:lnTo>
                  <a:pt x="456057" y="564331"/>
                </a:lnTo>
                <a:lnTo>
                  <a:pt x="529136" y="566171"/>
                </a:lnTo>
                <a:lnTo>
                  <a:pt x="605028" y="566801"/>
                </a:lnTo>
                <a:lnTo>
                  <a:pt x="680919" y="566171"/>
                </a:lnTo>
                <a:lnTo>
                  <a:pt x="753998" y="564331"/>
                </a:lnTo>
                <a:lnTo>
                  <a:pt x="823697" y="561357"/>
                </a:lnTo>
                <a:lnTo>
                  <a:pt x="889449" y="557323"/>
                </a:lnTo>
                <a:lnTo>
                  <a:pt x="950688" y="552306"/>
                </a:lnTo>
                <a:lnTo>
                  <a:pt x="1006846" y="546379"/>
                </a:lnTo>
                <a:lnTo>
                  <a:pt x="1057357" y="539620"/>
                </a:lnTo>
                <a:lnTo>
                  <a:pt x="1101652" y="532102"/>
                </a:lnTo>
                <a:lnTo>
                  <a:pt x="1139165" y="523901"/>
                </a:lnTo>
                <a:lnTo>
                  <a:pt x="1191577" y="505752"/>
                </a:lnTo>
                <a:lnTo>
                  <a:pt x="1210056" y="485775"/>
                </a:lnTo>
                <a:lnTo>
                  <a:pt x="1210056" y="81025"/>
                </a:lnTo>
                <a:lnTo>
                  <a:pt x="605028" y="81025"/>
                </a:lnTo>
                <a:lnTo>
                  <a:pt x="529136" y="80396"/>
                </a:lnTo>
                <a:lnTo>
                  <a:pt x="456057" y="78556"/>
                </a:lnTo>
                <a:lnTo>
                  <a:pt x="386358" y="75582"/>
                </a:lnTo>
                <a:lnTo>
                  <a:pt x="320606" y="71548"/>
                </a:lnTo>
                <a:lnTo>
                  <a:pt x="259367" y="66531"/>
                </a:lnTo>
                <a:lnTo>
                  <a:pt x="203209" y="60604"/>
                </a:lnTo>
                <a:lnTo>
                  <a:pt x="152698" y="53845"/>
                </a:lnTo>
                <a:lnTo>
                  <a:pt x="108403" y="46327"/>
                </a:lnTo>
                <a:lnTo>
                  <a:pt x="70890" y="38126"/>
                </a:lnTo>
                <a:lnTo>
                  <a:pt x="18478" y="19977"/>
                </a:lnTo>
                <a:lnTo>
                  <a:pt x="4714" y="10179"/>
                </a:lnTo>
                <a:lnTo>
                  <a:pt x="0" y="0"/>
                </a:lnTo>
                <a:close/>
              </a:path>
              <a:path w="1210310" h="567054">
                <a:moveTo>
                  <a:pt x="1210056" y="0"/>
                </a:moveTo>
                <a:lnTo>
                  <a:pt x="1169329" y="29318"/>
                </a:lnTo>
                <a:lnTo>
                  <a:pt x="1101652" y="46327"/>
                </a:lnTo>
                <a:lnTo>
                  <a:pt x="1057357" y="53845"/>
                </a:lnTo>
                <a:lnTo>
                  <a:pt x="1006846" y="60604"/>
                </a:lnTo>
                <a:lnTo>
                  <a:pt x="950688" y="66531"/>
                </a:lnTo>
                <a:lnTo>
                  <a:pt x="889449" y="71548"/>
                </a:lnTo>
                <a:lnTo>
                  <a:pt x="823697" y="75582"/>
                </a:lnTo>
                <a:lnTo>
                  <a:pt x="753998" y="78556"/>
                </a:lnTo>
                <a:lnTo>
                  <a:pt x="680919" y="80396"/>
                </a:lnTo>
                <a:lnTo>
                  <a:pt x="605028" y="81025"/>
                </a:lnTo>
                <a:lnTo>
                  <a:pt x="1210056" y="81025"/>
                </a:lnTo>
                <a:lnTo>
                  <a:pt x="121005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object 31"/>
          <p:cNvSpPr/>
          <p:nvPr/>
        </p:nvSpPr>
        <p:spPr>
          <a:xfrm>
            <a:off x="2819019" y="4652391"/>
            <a:ext cx="1210310" cy="161925"/>
          </a:xfrm>
          <a:custGeom>
            <a:avLst/>
            <a:gdLst/>
            <a:ahLst/>
            <a:cxnLst/>
            <a:rect l="l" t="t" r="r" b="b"/>
            <a:pathLst>
              <a:path w="1210310" h="161925">
                <a:moveTo>
                  <a:pt x="605028" y="0"/>
                </a:moveTo>
                <a:lnTo>
                  <a:pt x="529136" y="629"/>
                </a:lnTo>
                <a:lnTo>
                  <a:pt x="456057" y="2469"/>
                </a:lnTo>
                <a:lnTo>
                  <a:pt x="386358" y="5442"/>
                </a:lnTo>
                <a:lnTo>
                  <a:pt x="320606" y="9473"/>
                </a:lnTo>
                <a:lnTo>
                  <a:pt x="259367" y="14487"/>
                </a:lnTo>
                <a:lnTo>
                  <a:pt x="203209" y="20408"/>
                </a:lnTo>
                <a:lnTo>
                  <a:pt x="152698" y="27160"/>
                </a:lnTo>
                <a:lnTo>
                  <a:pt x="108403" y="34668"/>
                </a:lnTo>
                <a:lnTo>
                  <a:pt x="70890" y="42857"/>
                </a:lnTo>
                <a:lnTo>
                  <a:pt x="18478" y="60971"/>
                </a:lnTo>
                <a:lnTo>
                  <a:pt x="0" y="80899"/>
                </a:lnTo>
                <a:lnTo>
                  <a:pt x="4714" y="91078"/>
                </a:lnTo>
                <a:lnTo>
                  <a:pt x="40726" y="110217"/>
                </a:lnTo>
                <a:lnTo>
                  <a:pt x="108403" y="127226"/>
                </a:lnTo>
                <a:lnTo>
                  <a:pt x="152698" y="134744"/>
                </a:lnTo>
                <a:lnTo>
                  <a:pt x="203209" y="141503"/>
                </a:lnTo>
                <a:lnTo>
                  <a:pt x="259367" y="147430"/>
                </a:lnTo>
                <a:lnTo>
                  <a:pt x="320606" y="152447"/>
                </a:lnTo>
                <a:lnTo>
                  <a:pt x="386358" y="156481"/>
                </a:lnTo>
                <a:lnTo>
                  <a:pt x="456057" y="159455"/>
                </a:lnTo>
                <a:lnTo>
                  <a:pt x="529136" y="161295"/>
                </a:lnTo>
                <a:lnTo>
                  <a:pt x="605028" y="161925"/>
                </a:lnTo>
                <a:lnTo>
                  <a:pt x="680919" y="161295"/>
                </a:lnTo>
                <a:lnTo>
                  <a:pt x="753998" y="159455"/>
                </a:lnTo>
                <a:lnTo>
                  <a:pt x="823697" y="156481"/>
                </a:lnTo>
                <a:lnTo>
                  <a:pt x="889449" y="152447"/>
                </a:lnTo>
                <a:lnTo>
                  <a:pt x="950688" y="147430"/>
                </a:lnTo>
                <a:lnTo>
                  <a:pt x="1006846" y="141503"/>
                </a:lnTo>
                <a:lnTo>
                  <a:pt x="1057357" y="134744"/>
                </a:lnTo>
                <a:lnTo>
                  <a:pt x="1101652" y="127226"/>
                </a:lnTo>
                <a:lnTo>
                  <a:pt x="1139165" y="119025"/>
                </a:lnTo>
                <a:lnTo>
                  <a:pt x="1191577" y="100876"/>
                </a:lnTo>
                <a:lnTo>
                  <a:pt x="1210056" y="80899"/>
                </a:lnTo>
                <a:lnTo>
                  <a:pt x="1205341" y="70746"/>
                </a:lnTo>
                <a:lnTo>
                  <a:pt x="1169329" y="51649"/>
                </a:lnTo>
                <a:lnTo>
                  <a:pt x="1101652" y="34668"/>
                </a:lnTo>
                <a:lnTo>
                  <a:pt x="1057357" y="27160"/>
                </a:lnTo>
                <a:lnTo>
                  <a:pt x="1006846" y="20408"/>
                </a:lnTo>
                <a:lnTo>
                  <a:pt x="950688" y="14487"/>
                </a:lnTo>
                <a:lnTo>
                  <a:pt x="889449" y="9473"/>
                </a:lnTo>
                <a:lnTo>
                  <a:pt x="823697" y="5442"/>
                </a:lnTo>
                <a:lnTo>
                  <a:pt x="753998" y="2469"/>
                </a:lnTo>
                <a:lnTo>
                  <a:pt x="680919" y="629"/>
                </a:lnTo>
                <a:lnTo>
                  <a:pt x="605028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object 32"/>
          <p:cNvSpPr txBox="1"/>
          <p:nvPr/>
        </p:nvSpPr>
        <p:spPr>
          <a:xfrm>
            <a:off x="3006217" y="4874132"/>
            <a:ext cx="836294" cy="257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sz="1600" b="0" spc="-5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报名</a:t>
            </a:r>
            <a:r>
              <a:rPr sz="1600" b="0" spc="-5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数据</a:t>
            </a:r>
            <a:endParaRPr sz="1600" b="0" spc="-5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40" name="object 33"/>
          <p:cNvSpPr/>
          <p:nvPr/>
        </p:nvSpPr>
        <p:spPr>
          <a:xfrm>
            <a:off x="4332350" y="4730368"/>
            <a:ext cx="1210310" cy="567055"/>
          </a:xfrm>
          <a:custGeom>
            <a:avLst/>
            <a:gdLst/>
            <a:ahLst/>
            <a:cxnLst/>
            <a:rect l="l" t="t" r="r" b="b"/>
            <a:pathLst>
              <a:path w="1210310" h="567054">
                <a:moveTo>
                  <a:pt x="0" y="0"/>
                </a:moveTo>
                <a:lnTo>
                  <a:pt x="0" y="485648"/>
                </a:lnTo>
                <a:lnTo>
                  <a:pt x="4714" y="495827"/>
                </a:lnTo>
                <a:lnTo>
                  <a:pt x="40726" y="514966"/>
                </a:lnTo>
                <a:lnTo>
                  <a:pt x="108403" y="531975"/>
                </a:lnTo>
                <a:lnTo>
                  <a:pt x="152698" y="539493"/>
                </a:lnTo>
                <a:lnTo>
                  <a:pt x="203209" y="546252"/>
                </a:lnTo>
                <a:lnTo>
                  <a:pt x="259367" y="552179"/>
                </a:lnTo>
                <a:lnTo>
                  <a:pt x="320606" y="557196"/>
                </a:lnTo>
                <a:lnTo>
                  <a:pt x="386358" y="561230"/>
                </a:lnTo>
                <a:lnTo>
                  <a:pt x="456057" y="564204"/>
                </a:lnTo>
                <a:lnTo>
                  <a:pt x="529136" y="566044"/>
                </a:lnTo>
                <a:lnTo>
                  <a:pt x="605027" y="566674"/>
                </a:lnTo>
                <a:lnTo>
                  <a:pt x="680919" y="566044"/>
                </a:lnTo>
                <a:lnTo>
                  <a:pt x="753998" y="564204"/>
                </a:lnTo>
                <a:lnTo>
                  <a:pt x="823697" y="561230"/>
                </a:lnTo>
                <a:lnTo>
                  <a:pt x="889449" y="557196"/>
                </a:lnTo>
                <a:lnTo>
                  <a:pt x="950688" y="552179"/>
                </a:lnTo>
                <a:lnTo>
                  <a:pt x="1006846" y="546252"/>
                </a:lnTo>
                <a:lnTo>
                  <a:pt x="1057357" y="539493"/>
                </a:lnTo>
                <a:lnTo>
                  <a:pt x="1101652" y="531975"/>
                </a:lnTo>
                <a:lnTo>
                  <a:pt x="1139165" y="523774"/>
                </a:lnTo>
                <a:lnTo>
                  <a:pt x="1191577" y="505625"/>
                </a:lnTo>
                <a:lnTo>
                  <a:pt x="1210055" y="485648"/>
                </a:lnTo>
                <a:lnTo>
                  <a:pt x="1210055" y="80899"/>
                </a:lnTo>
                <a:lnTo>
                  <a:pt x="605027" y="80899"/>
                </a:lnTo>
                <a:lnTo>
                  <a:pt x="529136" y="80269"/>
                </a:lnTo>
                <a:lnTo>
                  <a:pt x="456057" y="78429"/>
                </a:lnTo>
                <a:lnTo>
                  <a:pt x="386358" y="75456"/>
                </a:lnTo>
                <a:lnTo>
                  <a:pt x="320606" y="71425"/>
                </a:lnTo>
                <a:lnTo>
                  <a:pt x="259367" y="66411"/>
                </a:lnTo>
                <a:lnTo>
                  <a:pt x="203209" y="60490"/>
                </a:lnTo>
                <a:lnTo>
                  <a:pt x="152698" y="53738"/>
                </a:lnTo>
                <a:lnTo>
                  <a:pt x="108403" y="46230"/>
                </a:lnTo>
                <a:lnTo>
                  <a:pt x="70890" y="38041"/>
                </a:lnTo>
                <a:lnTo>
                  <a:pt x="18478" y="19927"/>
                </a:lnTo>
                <a:lnTo>
                  <a:pt x="4714" y="10152"/>
                </a:lnTo>
                <a:lnTo>
                  <a:pt x="0" y="0"/>
                </a:lnTo>
                <a:close/>
              </a:path>
              <a:path w="1210310" h="567054">
                <a:moveTo>
                  <a:pt x="1210055" y="0"/>
                </a:moveTo>
                <a:lnTo>
                  <a:pt x="1169329" y="29249"/>
                </a:lnTo>
                <a:lnTo>
                  <a:pt x="1101652" y="46230"/>
                </a:lnTo>
                <a:lnTo>
                  <a:pt x="1057357" y="53738"/>
                </a:lnTo>
                <a:lnTo>
                  <a:pt x="1006846" y="60490"/>
                </a:lnTo>
                <a:lnTo>
                  <a:pt x="950688" y="66411"/>
                </a:lnTo>
                <a:lnTo>
                  <a:pt x="889449" y="71425"/>
                </a:lnTo>
                <a:lnTo>
                  <a:pt x="823697" y="75456"/>
                </a:lnTo>
                <a:lnTo>
                  <a:pt x="753998" y="78429"/>
                </a:lnTo>
                <a:lnTo>
                  <a:pt x="680919" y="80269"/>
                </a:lnTo>
                <a:lnTo>
                  <a:pt x="605027" y="80899"/>
                </a:lnTo>
                <a:lnTo>
                  <a:pt x="1210055" y="80899"/>
                </a:lnTo>
                <a:lnTo>
                  <a:pt x="121005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object 34"/>
          <p:cNvSpPr/>
          <p:nvPr/>
        </p:nvSpPr>
        <p:spPr>
          <a:xfrm>
            <a:off x="4332350" y="4649343"/>
            <a:ext cx="1210310" cy="161925"/>
          </a:xfrm>
          <a:custGeom>
            <a:avLst/>
            <a:gdLst/>
            <a:ahLst/>
            <a:cxnLst/>
            <a:rect l="l" t="t" r="r" b="b"/>
            <a:pathLst>
              <a:path w="1210310" h="161925">
                <a:moveTo>
                  <a:pt x="605027" y="0"/>
                </a:moveTo>
                <a:lnTo>
                  <a:pt x="529136" y="629"/>
                </a:lnTo>
                <a:lnTo>
                  <a:pt x="456057" y="2469"/>
                </a:lnTo>
                <a:lnTo>
                  <a:pt x="386358" y="5443"/>
                </a:lnTo>
                <a:lnTo>
                  <a:pt x="320606" y="9477"/>
                </a:lnTo>
                <a:lnTo>
                  <a:pt x="259367" y="14494"/>
                </a:lnTo>
                <a:lnTo>
                  <a:pt x="203209" y="20421"/>
                </a:lnTo>
                <a:lnTo>
                  <a:pt x="152698" y="27180"/>
                </a:lnTo>
                <a:lnTo>
                  <a:pt x="108403" y="34698"/>
                </a:lnTo>
                <a:lnTo>
                  <a:pt x="70890" y="42899"/>
                </a:lnTo>
                <a:lnTo>
                  <a:pt x="18478" y="61048"/>
                </a:lnTo>
                <a:lnTo>
                  <a:pt x="0" y="81026"/>
                </a:lnTo>
                <a:lnTo>
                  <a:pt x="4714" y="91178"/>
                </a:lnTo>
                <a:lnTo>
                  <a:pt x="40726" y="110275"/>
                </a:lnTo>
                <a:lnTo>
                  <a:pt x="108403" y="127256"/>
                </a:lnTo>
                <a:lnTo>
                  <a:pt x="152698" y="134764"/>
                </a:lnTo>
                <a:lnTo>
                  <a:pt x="203209" y="141516"/>
                </a:lnTo>
                <a:lnTo>
                  <a:pt x="259367" y="147437"/>
                </a:lnTo>
                <a:lnTo>
                  <a:pt x="320606" y="152451"/>
                </a:lnTo>
                <a:lnTo>
                  <a:pt x="386358" y="156482"/>
                </a:lnTo>
                <a:lnTo>
                  <a:pt x="456057" y="159455"/>
                </a:lnTo>
                <a:lnTo>
                  <a:pt x="529136" y="161295"/>
                </a:lnTo>
                <a:lnTo>
                  <a:pt x="605027" y="161925"/>
                </a:lnTo>
                <a:lnTo>
                  <a:pt x="680919" y="161295"/>
                </a:lnTo>
                <a:lnTo>
                  <a:pt x="753998" y="159455"/>
                </a:lnTo>
                <a:lnTo>
                  <a:pt x="823697" y="156482"/>
                </a:lnTo>
                <a:lnTo>
                  <a:pt x="889449" y="152451"/>
                </a:lnTo>
                <a:lnTo>
                  <a:pt x="950688" y="147437"/>
                </a:lnTo>
                <a:lnTo>
                  <a:pt x="1006846" y="141516"/>
                </a:lnTo>
                <a:lnTo>
                  <a:pt x="1057357" y="134764"/>
                </a:lnTo>
                <a:lnTo>
                  <a:pt x="1101652" y="127256"/>
                </a:lnTo>
                <a:lnTo>
                  <a:pt x="1139165" y="119067"/>
                </a:lnTo>
                <a:lnTo>
                  <a:pt x="1191577" y="100953"/>
                </a:lnTo>
                <a:lnTo>
                  <a:pt x="1210055" y="81026"/>
                </a:lnTo>
                <a:lnTo>
                  <a:pt x="1205341" y="70846"/>
                </a:lnTo>
                <a:lnTo>
                  <a:pt x="1169329" y="51707"/>
                </a:lnTo>
                <a:lnTo>
                  <a:pt x="1101652" y="34698"/>
                </a:lnTo>
                <a:lnTo>
                  <a:pt x="1057357" y="27180"/>
                </a:lnTo>
                <a:lnTo>
                  <a:pt x="1006846" y="20421"/>
                </a:lnTo>
                <a:lnTo>
                  <a:pt x="950688" y="14494"/>
                </a:lnTo>
                <a:lnTo>
                  <a:pt x="889449" y="9477"/>
                </a:lnTo>
                <a:lnTo>
                  <a:pt x="823697" y="5443"/>
                </a:lnTo>
                <a:lnTo>
                  <a:pt x="753998" y="2469"/>
                </a:lnTo>
                <a:lnTo>
                  <a:pt x="680919" y="629"/>
                </a:lnTo>
                <a:lnTo>
                  <a:pt x="605027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object 35"/>
          <p:cNvSpPr txBox="1"/>
          <p:nvPr/>
        </p:nvSpPr>
        <p:spPr>
          <a:xfrm>
            <a:off x="4519930" y="4870399"/>
            <a:ext cx="836294" cy="257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sz="1600" b="0" spc="-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订单</a:t>
            </a:r>
            <a:r>
              <a:rPr sz="1600" b="0" spc="-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数据</a:t>
            </a:r>
            <a:endParaRPr sz="1600" b="0" spc="-1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43" name="object 36"/>
          <p:cNvSpPr/>
          <p:nvPr/>
        </p:nvSpPr>
        <p:spPr>
          <a:xfrm>
            <a:off x="5845682" y="4753101"/>
            <a:ext cx="1210310" cy="567055"/>
          </a:xfrm>
          <a:custGeom>
            <a:avLst/>
            <a:gdLst/>
            <a:ahLst/>
            <a:cxnLst/>
            <a:rect l="l" t="t" r="r" b="b"/>
            <a:pathLst>
              <a:path w="1210309" h="567054">
                <a:moveTo>
                  <a:pt x="0" y="0"/>
                </a:moveTo>
                <a:lnTo>
                  <a:pt x="0" y="485775"/>
                </a:lnTo>
                <a:lnTo>
                  <a:pt x="4714" y="495954"/>
                </a:lnTo>
                <a:lnTo>
                  <a:pt x="40726" y="515093"/>
                </a:lnTo>
                <a:lnTo>
                  <a:pt x="108403" y="532102"/>
                </a:lnTo>
                <a:lnTo>
                  <a:pt x="152698" y="539620"/>
                </a:lnTo>
                <a:lnTo>
                  <a:pt x="203209" y="546379"/>
                </a:lnTo>
                <a:lnTo>
                  <a:pt x="259367" y="552306"/>
                </a:lnTo>
                <a:lnTo>
                  <a:pt x="320606" y="557323"/>
                </a:lnTo>
                <a:lnTo>
                  <a:pt x="386358" y="561357"/>
                </a:lnTo>
                <a:lnTo>
                  <a:pt x="456057" y="564331"/>
                </a:lnTo>
                <a:lnTo>
                  <a:pt x="529136" y="566171"/>
                </a:lnTo>
                <a:lnTo>
                  <a:pt x="605028" y="566801"/>
                </a:lnTo>
                <a:lnTo>
                  <a:pt x="680919" y="566171"/>
                </a:lnTo>
                <a:lnTo>
                  <a:pt x="753998" y="564331"/>
                </a:lnTo>
                <a:lnTo>
                  <a:pt x="823697" y="561357"/>
                </a:lnTo>
                <a:lnTo>
                  <a:pt x="889449" y="557323"/>
                </a:lnTo>
                <a:lnTo>
                  <a:pt x="950688" y="552306"/>
                </a:lnTo>
                <a:lnTo>
                  <a:pt x="1006846" y="546379"/>
                </a:lnTo>
                <a:lnTo>
                  <a:pt x="1057357" y="539620"/>
                </a:lnTo>
                <a:lnTo>
                  <a:pt x="1101652" y="532102"/>
                </a:lnTo>
                <a:lnTo>
                  <a:pt x="1139165" y="523901"/>
                </a:lnTo>
                <a:lnTo>
                  <a:pt x="1191577" y="505752"/>
                </a:lnTo>
                <a:lnTo>
                  <a:pt x="1210056" y="485775"/>
                </a:lnTo>
                <a:lnTo>
                  <a:pt x="1210056" y="81025"/>
                </a:lnTo>
                <a:lnTo>
                  <a:pt x="605028" y="81025"/>
                </a:lnTo>
                <a:lnTo>
                  <a:pt x="529136" y="80396"/>
                </a:lnTo>
                <a:lnTo>
                  <a:pt x="456057" y="78556"/>
                </a:lnTo>
                <a:lnTo>
                  <a:pt x="386358" y="75582"/>
                </a:lnTo>
                <a:lnTo>
                  <a:pt x="320606" y="71548"/>
                </a:lnTo>
                <a:lnTo>
                  <a:pt x="259367" y="66531"/>
                </a:lnTo>
                <a:lnTo>
                  <a:pt x="203209" y="60604"/>
                </a:lnTo>
                <a:lnTo>
                  <a:pt x="152698" y="53845"/>
                </a:lnTo>
                <a:lnTo>
                  <a:pt x="108403" y="46327"/>
                </a:lnTo>
                <a:lnTo>
                  <a:pt x="70890" y="38126"/>
                </a:lnTo>
                <a:lnTo>
                  <a:pt x="18478" y="19977"/>
                </a:lnTo>
                <a:lnTo>
                  <a:pt x="4714" y="10179"/>
                </a:lnTo>
                <a:lnTo>
                  <a:pt x="0" y="0"/>
                </a:lnTo>
                <a:close/>
              </a:path>
              <a:path w="1210309" h="567054">
                <a:moveTo>
                  <a:pt x="1210056" y="0"/>
                </a:moveTo>
                <a:lnTo>
                  <a:pt x="1169329" y="29318"/>
                </a:lnTo>
                <a:lnTo>
                  <a:pt x="1101652" y="46327"/>
                </a:lnTo>
                <a:lnTo>
                  <a:pt x="1057357" y="53845"/>
                </a:lnTo>
                <a:lnTo>
                  <a:pt x="1006846" y="60604"/>
                </a:lnTo>
                <a:lnTo>
                  <a:pt x="950688" y="66531"/>
                </a:lnTo>
                <a:lnTo>
                  <a:pt x="889449" y="71548"/>
                </a:lnTo>
                <a:lnTo>
                  <a:pt x="823697" y="75582"/>
                </a:lnTo>
                <a:lnTo>
                  <a:pt x="753998" y="78556"/>
                </a:lnTo>
                <a:lnTo>
                  <a:pt x="680919" y="80396"/>
                </a:lnTo>
                <a:lnTo>
                  <a:pt x="605028" y="81025"/>
                </a:lnTo>
                <a:lnTo>
                  <a:pt x="1210056" y="81025"/>
                </a:lnTo>
                <a:lnTo>
                  <a:pt x="121005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object 37"/>
          <p:cNvSpPr/>
          <p:nvPr/>
        </p:nvSpPr>
        <p:spPr>
          <a:xfrm>
            <a:off x="5845682" y="4672203"/>
            <a:ext cx="1210310" cy="161925"/>
          </a:xfrm>
          <a:custGeom>
            <a:avLst/>
            <a:gdLst/>
            <a:ahLst/>
            <a:cxnLst/>
            <a:rect l="l" t="t" r="r" b="b"/>
            <a:pathLst>
              <a:path w="1210309" h="161925">
                <a:moveTo>
                  <a:pt x="605028" y="0"/>
                </a:moveTo>
                <a:lnTo>
                  <a:pt x="529136" y="629"/>
                </a:lnTo>
                <a:lnTo>
                  <a:pt x="456057" y="2469"/>
                </a:lnTo>
                <a:lnTo>
                  <a:pt x="386358" y="5442"/>
                </a:lnTo>
                <a:lnTo>
                  <a:pt x="320606" y="9473"/>
                </a:lnTo>
                <a:lnTo>
                  <a:pt x="259367" y="14487"/>
                </a:lnTo>
                <a:lnTo>
                  <a:pt x="203209" y="20408"/>
                </a:lnTo>
                <a:lnTo>
                  <a:pt x="152698" y="27160"/>
                </a:lnTo>
                <a:lnTo>
                  <a:pt x="108403" y="34668"/>
                </a:lnTo>
                <a:lnTo>
                  <a:pt x="70890" y="42857"/>
                </a:lnTo>
                <a:lnTo>
                  <a:pt x="18478" y="60971"/>
                </a:lnTo>
                <a:lnTo>
                  <a:pt x="0" y="80899"/>
                </a:lnTo>
                <a:lnTo>
                  <a:pt x="4714" y="91078"/>
                </a:lnTo>
                <a:lnTo>
                  <a:pt x="40726" y="110217"/>
                </a:lnTo>
                <a:lnTo>
                  <a:pt x="108403" y="127226"/>
                </a:lnTo>
                <a:lnTo>
                  <a:pt x="152698" y="134744"/>
                </a:lnTo>
                <a:lnTo>
                  <a:pt x="203209" y="141503"/>
                </a:lnTo>
                <a:lnTo>
                  <a:pt x="259367" y="147430"/>
                </a:lnTo>
                <a:lnTo>
                  <a:pt x="320606" y="152447"/>
                </a:lnTo>
                <a:lnTo>
                  <a:pt x="386358" y="156481"/>
                </a:lnTo>
                <a:lnTo>
                  <a:pt x="456057" y="159455"/>
                </a:lnTo>
                <a:lnTo>
                  <a:pt x="529136" y="161295"/>
                </a:lnTo>
                <a:lnTo>
                  <a:pt x="605028" y="161925"/>
                </a:lnTo>
                <a:lnTo>
                  <a:pt x="680919" y="161295"/>
                </a:lnTo>
                <a:lnTo>
                  <a:pt x="753998" y="159455"/>
                </a:lnTo>
                <a:lnTo>
                  <a:pt x="823697" y="156481"/>
                </a:lnTo>
                <a:lnTo>
                  <a:pt x="889449" y="152447"/>
                </a:lnTo>
                <a:lnTo>
                  <a:pt x="950688" y="147430"/>
                </a:lnTo>
                <a:lnTo>
                  <a:pt x="1006846" y="141503"/>
                </a:lnTo>
                <a:lnTo>
                  <a:pt x="1057357" y="134744"/>
                </a:lnTo>
                <a:lnTo>
                  <a:pt x="1101652" y="127226"/>
                </a:lnTo>
                <a:lnTo>
                  <a:pt x="1139165" y="119025"/>
                </a:lnTo>
                <a:lnTo>
                  <a:pt x="1191577" y="100876"/>
                </a:lnTo>
                <a:lnTo>
                  <a:pt x="1210056" y="80899"/>
                </a:lnTo>
                <a:lnTo>
                  <a:pt x="1205341" y="70746"/>
                </a:lnTo>
                <a:lnTo>
                  <a:pt x="1169329" y="51649"/>
                </a:lnTo>
                <a:lnTo>
                  <a:pt x="1101652" y="34668"/>
                </a:lnTo>
                <a:lnTo>
                  <a:pt x="1057357" y="27160"/>
                </a:lnTo>
                <a:lnTo>
                  <a:pt x="1006846" y="20408"/>
                </a:lnTo>
                <a:lnTo>
                  <a:pt x="950688" y="14487"/>
                </a:lnTo>
                <a:lnTo>
                  <a:pt x="889449" y="9473"/>
                </a:lnTo>
                <a:lnTo>
                  <a:pt x="823697" y="5442"/>
                </a:lnTo>
                <a:lnTo>
                  <a:pt x="753998" y="2469"/>
                </a:lnTo>
                <a:lnTo>
                  <a:pt x="680919" y="629"/>
                </a:lnTo>
                <a:lnTo>
                  <a:pt x="605028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object 38"/>
          <p:cNvSpPr txBox="1"/>
          <p:nvPr/>
        </p:nvSpPr>
        <p:spPr>
          <a:xfrm>
            <a:off x="6053455" y="4893945"/>
            <a:ext cx="1003300" cy="257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sz="1600" b="0" spc="-5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签到</a:t>
            </a:r>
            <a:r>
              <a:rPr sz="1600" b="0" spc="-5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6" name="object 39"/>
          <p:cNvSpPr/>
          <p:nvPr/>
        </p:nvSpPr>
        <p:spPr>
          <a:xfrm>
            <a:off x="7359015" y="4750180"/>
            <a:ext cx="1211580" cy="567055"/>
          </a:xfrm>
          <a:custGeom>
            <a:avLst/>
            <a:gdLst/>
            <a:ahLst/>
            <a:cxnLst/>
            <a:rect l="l" t="t" r="r" b="b"/>
            <a:pathLst>
              <a:path w="1211579" h="567054">
                <a:moveTo>
                  <a:pt x="0" y="0"/>
                </a:moveTo>
                <a:lnTo>
                  <a:pt x="0" y="485647"/>
                </a:lnTo>
                <a:lnTo>
                  <a:pt x="4720" y="495827"/>
                </a:lnTo>
                <a:lnTo>
                  <a:pt x="40782" y="514966"/>
                </a:lnTo>
                <a:lnTo>
                  <a:pt x="108551" y="531975"/>
                </a:lnTo>
                <a:lnTo>
                  <a:pt x="152904" y="539493"/>
                </a:lnTo>
                <a:lnTo>
                  <a:pt x="203481" y="546252"/>
                </a:lnTo>
                <a:lnTo>
                  <a:pt x="259711" y="552179"/>
                </a:lnTo>
                <a:lnTo>
                  <a:pt x="321027" y="557196"/>
                </a:lnTo>
                <a:lnTo>
                  <a:pt x="386861" y="561230"/>
                </a:lnTo>
                <a:lnTo>
                  <a:pt x="456645" y="564204"/>
                </a:lnTo>
                <a:lnTo>
                  <a:pt x="529810" y="566044"/>
                </a:lnTo>
                <a:lnTo>
                  <a:pt x="605790" y="566673"/>
                </a:lnTo>
                <a:lnTo>
                  <a:pt x="681769" y="566044"/>
                </a:lnTo>
                <a:lnTo>
                  <a:pt x="754934" y="564204"/>
                </a:lnTo>
                <a:lnTo>
                  <a:pt x="824718" y="561230"/>
                </a:lnTo>
                <a:lnTo>
                  <a:pt x="890552" y="557196"/>
                </a:lnTo>
                <a:lnTo>
                  <a:pt x="951868" y="552179"/>
                </a:lnTo>
                <a:lnTo>
                  <a:pt x="1008098" y="546252"/>
                </a:lnTo>
                <a:lnTo>
                  <a:pt x="1058675" y="539493"/>
                </a:lnTo>
                <a:lnTo>
                  <a:pt x="1103028" y="531975"/>
                </a:lnTo>
                <a:lnTo>
                  <a:pt x="1140592" y="523774"/>
                </a:lnTo>
                <a:lnTo>
                  <a:pt x="1193075" y="505625"/>
                </a:lnTo>
                <a:lnTo>
                  <a:pt x="1211579" y="485647"/>
                </a:lnTo>
                <a:lnTo>
                  <a:pt x="1211579" y="80898"/>
                </a:lnTo>
                <a:lnTo>
                  <a:pt x="605790" y="80898"/>
                </a:lnTo>
                <a:lnTo>
                  <a:pt x="529810" y="80269"/>
                </a:lnTo>
                <a:lnTo>
                  <a:pt x="456645" y="78429"/>
                </a:lnTo>
                <a:lnTo>
                  <a:pt x="386861" y="75456"/>
                </a:lnTo>
                <a:lnTo>
                  <a:pt x="321027" y="71425"/>
                </a:lnTo>
                <a:lnTo>
                  <a:pt x="259711" y="66411"/>
                </a:lnTo>
                <a:lnTo>
                  <a:pt x="203481" y="60490"/>
                </a:lnTo>
                <a:lnTo>
                  <a:pt x="152904" y="53738"/>
                </a:lnTo>
                <a:lnTo>
                  <a:pt x="108551" y="46230"/>
                </a:lnTo>
                <a:lnTo>
                  <a:pt x="70987" y="38041"/>
                </a:lnTo>
                <a:lnTo>
                  <a:pt x="18504" y="19927"/>
                </a:lnTo>
                <a:lnTo>
                  <a:pt x="4720" y="10152"/>
                </a:lnTo>
                <a:lnTo>
                  <a:pt x="0" y="0"/>
                </a:lnTo>
                <a:close/>
              </a:path>
              <a:path w="1211579" h="567054">
                <a:moveTo>
                  <a:pt x="1211579" y="0"/>
                </a:moveTo>
                <a:lnTo>
                  <a:pt x="1170797" y="29249"/>
                </a:lnTo>
                <a:lnTo>
                  <a:pt x="1103028" y="46230"/>
                </a:lnTo>
                <a:lnTo>
                  <a:pt x="1058675" y="53738"/>
                </a:lnTo>
                <a:lnTo>
                  <a:pt x="1008098" y="60490"/>
                </a:lnTo>
                <a:lnTo>
                  <a:pt x="951868" y="66411"/>
                </a:lnTo>
                <a:lnTo>
                  <a:pt x="890552" y="71425"/>
                </a:lnTo>
                <a:lnTo>
                  <a:pt x="824718" y="75456"/>
                </a:lnTo>
                <a:lnTo>
                  <a:pt x="754934" y="78429"/>
                </a:lnTo>
                <a:lnTo>
                  <a:pt x="681769" y="80269"/>
                </a:lnTo>
                <a:lnTo>
                  <a:pt x="605790" y="80898"/>
                </a:lnTo>
                <a:lnTo>
                  <a:pt x="1211579" y="80898"/>
                </a:lnTo>
                <a:lnTo>
                  <a:pt x="121157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object 40"/>
          <p:cNvSpPr/>
          <p:nvPr/>
        </p:nvSpPr>
        <p:spPr>
          <a:xfrm>
            <a:off x="7359015" y="4669155"/>
            <a:ext cx="1211580" cy="161925"/>
          </a:xfrm>
          <a:custGeom>
            <a:avLst/>
            <a:gdLst/>
            <a:ahLst/>
            <a:cxnLst/>
            <a:rect l="l" t="t" r="r" b="b"/>
            <a:pathLst>
              <a:path w="1211579" h="161925">
                <a:moveTo>
                  <a:pt x="605790" y="0"/>
                </a:moveTo>
                <a:lnTo>
                  <a:pt x="529810" y="629"/>
                </a:lnTo>
                <a:lnTo>
                  <a:pt x="456645" y="2469"/>
                </a:lnTo>
                <a:lnTo>
                  <a:pt x="386861" y="5443"/>
                </a:lnTo>
                <a:lnTo>
                  <a:pt x="321027" y="9477"/>
                </a:lnTo>
                <a:lnTo>
                  <a:pt x="259711" y="14494"/>
                </a:lnTo>
                <a:lnTo>
                  <a:pt x="203481" y="20421"/>
                </a:lnTo>
                <a:lnTo>
                  <a:pt x="152904" y="27180"/>
                </a:lnTo>
                <a:lnTo>
                  <a:pt x="108551" y="34698"/>
                </a:lnTo>
                <a:lnTo>
                  <a:pt x="70987" y="42899"/>
                </a:lnTo>
                <a:lnTo>
                  <a:pt x="18504" y="61048"/>
                </a:lnTo>
                <a:lnTo>
                  <a:pt x="0" y="81026"/>
                </a:lnTo>
                <a:lnTo>
                  <a:pt x="4720" y="91178"/>
                </a:lnTo>
                <a:lnTo>
                  <a:pt x="40782" y="110275"/>
                </a:lnTo>
                <a:lnTo>
                  <a:pt x="108551" y="127256"/>
                </a:lnTo>
                <a:lnTo>
                  <a:pt x="152904" y="134764"/>
                </a:lnTo>
                <a:lnTo>
                  <a:pt x="203481" y="141516"/>
                </a:lnTo>
                <a:lnTo>
                  <a:pt x="259711" y="147437"/>
                </a:lnTo>
                <a:lnTo>
                  <a:pt x="321027" y="152451"/>
                </a:lnTo>
                <a:lnTo>
                  <a:pt x="386861" y="156482"/>
                </a:lnTo>
                <a:lnTo>
                  <a:pt x="456645" y="159455"/>
                </a:lnTo>
                <a:lnTo>
                  <a:pt x="529810" y="161295"/>
                </a:lnTo>
                <a:lnTo>
                  <a:pt x="605790" y="161925"/>
                </a:lnTo>
                <a:lnTo>
                  <a:pt x="681769" y="161295"/>
                </a:lnTo>
                <a:lnTo>
                  <a:pt x="754934" y="159455"/>
                </a:lnTo>
                <a:lnTo>
                  <a:pt x="824718" y="156482"/>
                </a:lnTo>
                <a:lnTo>
                  <a:pt x="890552" y="152451"/>
                </a:lnTo>
                <a:lnTo>
                  <a:pt x="951868" y="147437"/>
                </a:lnTo>
                <a:lnTo>
                  <a:pt x="1008098" y="141516"/>
                </a:lnTo>
                <a:lnTo>
                  <a:pt x="1058675" y="134764"/>
                </a:lnTo>
                <a:lnTo>
                  <a:pt x="1103028" y="127256"/>
                </a:lnTo>
                <a:lnTo>
                  <a:pt x="1140592" y="119067"/>
                </a:lnTo>
                <a:lnTo>
                  <a:pt x="1193075" y="100953"/>
                </a:lnTo>
                <a:lnTo>
                  <a:pt x="1211579" y="81026"/>
                </a:lnTo>
                <a:lnTo>
                  <a:pt x="1206859" y="70846"/>
                </a:lnTo>
                <a:lnTo>
                  <a:pt x="1170797" y="51707"/>
                </a:lnTo>
                <a:lnTo>
                  <a:pt x="1103028" y="34698"/>
                </a:lnTo>
                <a:lnTo>
                  <a:pt x="1058675" y="27180"/>
                </a:lnTo>
                <a:lnTo>
                  <a:pt x="1008098" y="20421"/>
                </a:lnTo>
                <a:lnTo>
                  <a:pt x="951868" y="14494"/>
                </a:lnTo>
                <a:lnTo>
                  <a:pt x="890552" y="9477"/>
                </a:lnTo>
                <a:lnTo>
                  <a:pt x="824718" y="5443"/>
                </a:lnTo>
                <a:lnTo>
                  <a:pt x="754934" y="2469"/>
                </a:lnTo>
                <a:lnTo>
                  <a:pt x="681769" y="629"/>
                </a:lnTo>
                <a:lnTo>
                  <a:pt x="605790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object 41"/>
          <p:cNvSpPr txBox="1"/>
          <p:nvPr/>
        </p:nvSpPr>
        <p:spPr>
          <a:xfrm>
            <a:off x="7445374" y="4890897"/>
            <a:ext cx="1038860" cy="257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altLang="zh-CN" sz="1600" b="0" spc="-5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1600" b="0" spc="-5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互动</a:t>
            </a:r>
            <a:r>
              <a:rPr sz="1600" b="0" spc="-5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</a:t>
            </a:r>
            <a:endParaRPr sz="1600" b="0" spc="-5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9" name="object 42"/>
          <p:cNvSpPr/>
          <p:nvPr/>
        </p:nvSpPr>
        <p:spPr>
          <a:xfrm>
            <a:off x="8866250" y="4736211"/>
            <a:ext cx="1211580" cy="565785"/>
          </a:xfrm>
          <a:custGeom>
            <a:avLst/>
            <a:gdLst/>
            <a:ahLst/>
            <a:cxnLst/>
            <a:rect l="l" t="t" r="r" b="b"/>
            <a:pathLst>
              <a:path w="1211579" h="565785">
                <a:moveTo>
                  <a:pt x="0" y="0"/>
                </a:moveTo>
                <a:lnTo>
                  <a:pt x="0" y="484631"/>
                </a:lnTo>
                <a:lnTo>
                  <a:pt x="4720" y="494757"/>
                </a:lnTo>
                <a:lnTo>
                  <a:pt x="40782" y="513812"/>
                </a:lnTo>
                <a:lnTo>
                  <a:pt x="108551" y="530764"/>
                </a:lnTo>
                <a:lnTo>
                  <a:pt x="152904" y="538262"/>
                </a:lnTo>
                <a:lnTo>
                  <a:pt x="203481" y="545007"/>
                </a:lnTo>
                <a:lnTo>
                  <a:pt x="259711" y="550923"/>
                </a:lnTo>
                <a:lnTo>
                  <a:pt x="321027" y="555933"/>
                </a:lnTo>
                <a:lnTo>
                  <a:pt x="386861" y="559963"/>
                </a:lnTo>
                <a:lnTo>
                  <a:pt x="456645" y="562935"/>
                </a:lnTo>
                <a:lnTo>
                  <a:pt x="529810" y="564774"/>
                </a:lnTo>
                <a:lnTo>
                  <a:pt x="605790" y="565403"/>
                </a:lnTo>
                <a:lnTo>
                  <a:pt x="681769" y="564774"/>
                </a:lnTo>
                <a:lnTo>
                  <a:pt x="754934" y="562935"/>
                </a:lnTo>
                <a:lnTo>
                  <a:pt x="824718" y="559963"/>
                </a:lnTo>
                <a:lnTo>
                  <a:pt x="890552" y="555933"/>
                </a:lnTo>
                <a:lnTo>
                  <a:pt x="951868" y="550923"/>
                </a:lnTo>
                <a:lnTo>
                  <a:pt x="1008098" y="545007"/>
                </a:lnTo>
                <a:lnTo>
                  <a:pt x="1058675" y="538262"/>
                </a:lnTo>
                <a:lnTo>
                  <a:pt x="1103028" y="530764"/>
                </a:lnTo>
                <a:lnTo>
                  <a:pt x="1140592" y="522589"/>
                </a:lnTo>
                <a:lnTo>
                  <a:pt x="1193075" y="504509"/>
                </a:lnTo>
                <a:lnTo>
                  <a:pt x="1211580" y="484631"/>
                </a:lnTo>
                <a:lnTo>
                  <a:pt x="1211580" y="80771"/>
                </a:lnTo>
                <a:lnTo>
                  <a:pt x="605790" y="80771"/>
                </a:lnTo>
                <a:lnTo>
                  <a:pt x="529810" y="80142"/>
                </a:lnTo>
                <a:lnTo>
                  <a:pt x="456645" y="78303"/>
                </a:lnTo>
                <a:lnTo>
                  <a:pt x="386861" y="75331"/>
                </a:lnTo>
                <a:lnTo>
                  <a:pt x="321027" y="71301"/>
                </a:lnTo>
                <a:lnTo>
                  <a:pt x="259711" y="66291"/>
                </a:lnTo>
                <a:lnTo>
                  <a:pt x="203481" y="60375"/>
                </a:lnTo>
                <a:lnTo>
                  <a:pt x="152904" y="53630"/>
                </a:lnTo>
                <a:lnTo>
                  <a:pt x="108551" y="46132"/>
                </a:lnTo>
                <a:lnTo>
                  <a:pt x="70987" y="37957"/>
                </a:lnTo>
                <a:lnTo>
                  <a:pt x="18504" y="19877"/>
                </a:lnTo>
                <a:lnTo>
                  <a:pt x="4720" y="10125"/>
                </a:lnTo>
                <a:lnTo>
                  <a:pt x="0" y="0"/>
                </a:lnTo>
                <a:close/>
              </a:path>
              <a:path w="1211579" h="565785">
                <a:moveTo>
                  <a:pt x="1211580" y="0"/>
                </a:moveTo>
                <a:lnTo>
                  <a:pt x="1170797" y="29180"/>
                </a:lnTo>
                <a:lnTo>
                  <a:pt x="1103028" y="46132"/>
                </a:lnTo>
                <a:lnTo>
                  <a:pt x="1058675" y="53630"/>
                </a:lnTo>
                <a:lnTo>
                  <a:pt x="1008098" y="60375"/>
                </a:lnTo>
                <a:lnTo>
                  <a:pt x="951868" y="66291"/>
                </a:lnTo>
                <a:lnTo>
                  <a:pt x="890552" y="71301"/>
                </a:lnTo>
                <a:lnTo>
                  <a:pt x="824718" y="75331"/>
                </a:lnTo>
                <a:lnTo>
                  <a:pt x="754934" y="78303"/>
                </a:lnTo>
                <a:lnTo>
                  <a:pt x="681769" y="80142"/>
                </a:lnTo>
                <a:lnTo>
                  <a:pt x="605790" y="80771"/>
                </a:lnTo>
                <a:lnTo>
                  <a:pt x="1211580" y="80771"/>
                </a:lnTo>
                <a:lnTo>
                  <a:pt x="121158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object 43"/>
          <p:cNvSpPr/>
          <p:nvPr/>
        </p:nvSpPr>
        <p:spPr>
          <a:xfrm>
            <a:off x="8866250" y="4655438"/>
            <a:ext cx="1211580" cy="161925"/>
          </a:xfrm>
          <a:custGeom>
            <a:avLst/>
            <a:gdLst/>
            <a:ahLst/>
            <a:cxnLst/>
            <a:rect l="l" t="t" r="r" b="b"/>
            <a:pathLst>
              <a:path w="1211579" h="161925">
                <a:moveTo>
                  <a:pt x="605790" y="0"/>
                </a:moveTo>
                <a:lnTo>
                  <a:pt x="529810" y="629"/>
                </a:lnTo>
                <a:lnTo>
                  <a:pt x="456645" y="2468"/>
                </a:lnTo>
                <a:lnTo>
                  <a:pt x="386861" y="5440"/>
                </a:lnTo>
                <a:lnTo>
                  <a:pt x="321027" y="9470"/>
                </a:lnTo>
                <a:lnTo>
                  <a:pt x="259711" y="14480"/>
                </a:lnTo>
                <a:lnTo>
                  <a:pt x="203481" y="20396"/>
                </a:lnTo>
                <a:lnTo>
                  <a:pt x="152904" y="27141"/>
                </a:lnTo>
                <a:lnTo>
                  <a:pt x="108551" y="34639"/>
                </a:lnTo>
                <a:lnTo>
                  <a:pt x="70987" y="42814"/>
                </a:lnTo>
                <a:lnTo>
                  <a:pt x="18504" y="60894"/>
                </a:lnTo>
                <a:lnTo>
                  <a:pt x="0" y="80771"/>
                </a:lnTo>
                <a:lnTo>
                  <a:pt x="4720" y="90897"/>
                </a:lnTo>
                <a:lnTo>
                  <a:pt x="40782" y="109952"/>
                </a:lnTo>
                <a:lnTo>
                  <a:pt x="108551" y="126904"/>
                </a:lnTo>
                <a:lnTo>
                  <a:pt x="152904" y="134402"/>
                </a:lnTo>
                <a:lnTo>
                  <a:pt x="203481" y="141147"/>
                </a:lnTo>
                <a:lnTo>
                  <a:pt x="259711" y="147063"/>
                </a:lnTo>
                <a:lnTo>
                  <a:pt x="321027" y="152073"/>
                </a:lnTo>
                <a:lnTo>
                  <a:pt x="386861" y="156103"/>
                </a:lnTo>
                <a:lnTo>
                  <a:pt x="456645" y="159075"/>
                </a:lnTo>
                <a:lnTo>
                  <a:pt x="529810" y="160914"/>
                </a:lnTo>
                <a:lnTo>
                  <a:pt x="605790" y="161544"/>
                </a:lnTo>
                <a:lnTo>
                  <a:pt x="681769" y="160914"/>
                </a:lnTo>
                <a:lnTo>
                  <a:pt x="754934" y="159075"/>
                </a:lnTo>
                <a:lnTo>
                  <a:pt x="824718" y="156103"/>
                </a:lnTo>
                <a:lnTo>
                  <a:pt x="890552" y="152073"/>
                </a:lnTo>
                <a:lnTo>
                  <a:pt x="951868" y="147063"/>
                </a:lnTo>
                <a:lnTo>
                  <a:pt x="1008098" y="141147"/>
                </a:lnTo>
                <a:lnTo>
                  <a:pt x="1058675" y="134402"/>
                </a:lnTo>
                <a:lnTo>
                  <a:pt x="1103028" y="126904"/>
                </a:lnTo>
                <a:lnTo>
                  <a:pt x="1140592" y="118729"/>
                </a:lnTo>
                <a:lnTo>
                  <a:pt x="1193075" y="100649"/>
                </a:lnTo>
                <a:lnTo>
                  <a:pt x="1211580" y="80771"/>
                </a:lnTo>
                <a:lnTo>
                  <a:pt x="1206859" y="70646"/>
                </a:lnTo>
                <a:lnTo>
                  <a:pt x="1170797" y="51591"/>
                </a:lnTo>
                <a:lnTo>
                  <a:pt x="1103028" y="34639"/>
                </a:lnTo>
                <a:lnTo>
                  <a:pt x="1058675" y="27141"/>
                </a:lnTo>
                <a:lnTo>
                  <a:pt x="1008098" y="20396"/>
                </a:lnTo>
                <a:lnTo>
                  <a:pt x="951868" y="14480"/>
                </a:lnTo>
                <a:lnTo>
                  <a:pt x="890552" y="9470"/>
                </a:lnTo>
                <a:lnTo>
                  <a:pt x="824718" y="5440"/>
                </a:lnTo>
                <a:lnTo>
                  <a:pt x="754934" y="2468"/>
                </a:lnTo>
                <a:lnTo>
                  <a:pt x="681769" y="629"/>
                </a:lnTo>
                <a:lnTo>
                  <a:pt x="605790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object 44"/>
          <p:cNvSpPr txBox="1"/>
          <p:nvPr/>
        </p:nvSpPr>
        <p:spPr>
          <a:xfrm>
            <a:off x="9055354" y="4876545"/>
            <a:ext cx="836294" cy="257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sz="1600" b="0" spc="-5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营销</a:t>
            </a:r>
            <a:r>
              <a:rPr sz="1600" b="0" spc="-5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数据</a:t>
            </a:r>
            <a:endParaRPr sz="1600" b="0" spc="-5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52" name="object 45"/>
          <p:cNvSpPr/>
          <p:nvPr/>
        </p:nvSpPr>
        <p:spPr>
          <a:xfrm>
            <a:off x="2431922" y="4464938"/>
            <a:ext cx="8121015" cy="76200"/>
          </a:xfrm>
          <a:custGeom>
            <a:avLst/>
            <a:gdLst/>
            <a:ahLst/>
            <a:cxnLst/>
            <a:rect l="l" t="t" r="r" b="b"/>
            <a:pathLst>
              <a:path w="8121015" h="76200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921" y="44450"/>
                </a:lnTo>
                <a:lnTo>
                  <a:pt x="38100" y="44450"/>
                </a:lnTo>
                <a:lnTo>
                  <a:pt x="38100" y="31750"/>
                </a:lnTo>
                <a:lnTo>
                  <a:pt x="74921" y="31750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8121015" h="76200">
                <a:moveTo>
                  <a:pt x="74921" y="31750"/>
                </a:moveTo>
                <a:lnTo>
                  <a:pt x="38100" y="31750"/>
                </a:lnTo>
                <a:lnTo>
                  <a:pt x="38100" y="44450"/>
                </a:lnTo>
                <a:lnTo>
                  <a:pt x="74921" y="44450"/>
                </a:lnTo>
                <a:lnTo>
                  <a:pt x="76200" y="38100"/>
                </a:lnTo>
                <a:lnTo>
                  <a:pt x="74921" y="31750"/>
                </a:lnTo>
                <a:close/>
              </a:path>
              <a:path w="8121015" h="76200">
                <a:moveTo>
                  <a:pt x="88900" y="31750"/>
                </a:moveTo>
                <a:lnTo>
                  <a:pt x="74921" y="31750"/>
                </a:lnTo>
                <a:lnTo>
                  <a:pt x="76200" y="38100"/>
                </a:lnTo>
                <a:lnTo>
                  <a:pt x="74921" y="44450"/>
                </a:lnTo>
                <a:lnTo>
                  <a:pt x="88900" y="44450"/>
                </a:lnTo>
                <a:lnTo>
                  <a:pt x="88900" y="31750"/>
                </a:lnTo>
                <a:close/>
              </a:path>
              <a:path w="8121015" h="76200">
                <a:moveTo>
                  <a:pt x="177800" y="31750"/>
                </a:moveTo>
                <a:lnTo>
                  <a:pt x="127000" y="31750"/>
                </a:lnTo>
                <a:lnTo>
                  <a:pt x="127000" y="44450"/>
                </a:lnTo>
                <a:lnTo>
                  <a:pt x="177800" y="44450"/>
                </a:lnTo>
                <a:lnTo>
                  <a:pt x="177800" y="31750"/>
                </a:lnTo>
                <a:close/>
              </a:path>
              <a:path w="8121015" h="76200">
                <a:moveTo>
                  <a:pt x="266700" y="31750"/>
                </a:moveTo>
                <a:lnTo>
                  <a:pt x="215900" y="31750"/>
                </a:lnTo>
                <a:lnTo>
                  <a:pt x="215900" y="44450"/>
                </a:lnTo>
                <a:lnTo>
                  <a:pt x="266700" y="44450"/>
                </a:lnTo>
                <a:lnTo>
                  <a:pt x="266700" y="31750"/>
                </a:lnTo>
                <a:close/>
              </a:path>
              <a:path w="8121015" h="76200">
                <a:moveTo>
                  <a:pt x="355600" y="31750"/>
                </a:moveTo>
                <a:lnTo>
                  <a:pt x="304800" y="31750"/>
                </a:lnTo>
                <a:lnTo>
                  <a:pt x="304800" y="44450"/>
                </a:lnTo>
                <a:lnTo>
                  <a:pt x="355600" y="44450"/>
                </a:lnTo>
                <a:lnTo>
                  <a:pt x="355600" y="31750"/>
                </a:lnTo>
                <a:close/>
              </a:path>
              <a:path w="8121015" h="76200">
                <a:moveTo>
                  <a:pt x="444500" y="31750"/>
                </a:moveTo>
                <a:lnTo>
                  <a:pt x="393700" y="31750"/>
                </a:lnTo>
                <a:lnTo>
                  <a:pt x="393700" y="44450"/>
                </a:lnTo>
                <a:lnTo>
                  <a:pt x="444500" y="44450"/>
                </a:lnTo>
                <a:lnTo>
                  <a:pt x="444500" y="31750"/>
                </a:lnTo>
                <a:close/>
              </a:path>
              <a:path w="8121015" h="76200">
                <a:moveTo>
                  <a:pt x="533400" y="31750"/>
                </a:moveTo>
                <a:lnTo>
                  <a:pt x="482600" y="31750"/>
                </a:lnTo>
                <a:lnTo>
                  <a:pt x="482600" y="44450"/>
                </a:lnTo>
                <a:lnTo>
                  <a:pt x="533400" y="44450"/>
                </a:lnTo>
                <a:lnTo>
                  <a:pt x="533400" y="31750"/>
                </a:lnTo>
                <a:close/>
              </a:path>
              <a:path w="8121015" h="76200">
                <a:moveTo>
                  <a:pt x="622300" y="31750"/>
                </a:moveTo>
                <a:lnTo>
                  <a:pt x="571500" y="31750"/>
                </a:lnTo>
                <a:lnTo>
                  <a:pt x="571500" y="44450"/>
                </a:lnTo>
                <a:lnTo>
                  <a:pt x="622300" y="44450"/>
                </a:lnTo>
                <a:lnTo>
                  <a:pt x="622300" y="31750"/>
                </a:lnTo>
                <a:close/>
              </a:path>
              <a:path w="8121015" h="76200">
                <a:moveTo>
                  <a:pt x="711200" y="31750"/>
                </a:moveTo>
                <a:lnTo>
                  <a:pt x="660400" y="31750"/>
                </a:lnTo>
                <a:lnTo>
                  <a:pt x="660400" y="44450"/>
                </a:lnTo>
                <a:lnTo>
                  <a:pt x="711200" y="44450"/>
                </a:lnTo>
                <a:lnTo>
                  <a:pt x="711200" y="31750"/>
                </a:lnTo>
                <a:close/>
              </a:path>
              <a:path w="8121015" h="76200">
                <a:moveTo>
                  <a:pt x="800100" y="31750"/>
                </a:moveTo>
                <a:lnTo>
                  <a:pt x="749300" y="31750"/>
                </a:lnTo>
                <a:lnTo>
                  <a:pt x="749300" y="44450"/>
                </a:lnTo>
                <a:lnTo>
                  <a:pt x="800100" y="44450"/>
                </a:lnTo>
                <a:lnTo>
                  <a:pt x="800100" y="31750"/>
                </a:lnTo>
                <a:close/>
              </a:path>
              <a:path w="8121015" h="76200">
                <a:moveTo>
                  <a:pt x="889000" y="31750"/>
                </a:moveTo>
                <a:lnTo>
                  <a:pt x="838200" y="31750"/>
                </a:lnTo>
                <a:lnTo>
                  <a:pt x="838200" y="44450"/>
                </a:lnTo>
                <a:lnTo>
                  <a:pt x="889000" y="44450"/>
                </a:lnTo>
                <a:lnTo>
                  <a:pt x="889000" y="31750"/>
                </a:lnTo>
                <a:close/>
              </a:path>
              <a:path w="8121015" h="76200">
                <a:moveTo>
                  <a:pt x="977900" y="31750"/>
                </a:moveTo>
                <a:lnTo>
                  <a:pt x="927100" y="31750"/>
                </a:lnTo>
                <a:lnTo>
                  <a:pt x="927100" y="44450"/>
                </a:lnTo>
                <a:lnTo>
                  <a:pt x="977900" y="44450"/>
                </a:lnTo>
                <a:lnTo>
                  <a:pt x="977900" y="31750"/>
                </a:lnTo>
                <a:close/>
              </a:path>
              <a:path w="8121015" h="76200">
                <a:moveTo>
                  <a:pt x="1066800" y="31750"/>
                </a:moveTo>
                <a:lnTo>
                  <a:pt x="1016000" y="31750"/>
                </a:lnTo>
                <a:lnTo>
                  <a:pt x="1016000" y="44450"/>
                </a:lnTo>
                <a:lnTo>
                  <a:pt x="1066800" y="44450"/>
                </a:lnTo>
                <a:lnTo>
                  <a:pt x="1066800" y="31750"/>
                </a:lnTo>
                <a:close/>
              </a:path>
              <a:path w="8121015" h="76200">
                <a:moveTo>
                  <a:pt x="1155700" y="31750"/>
                </a:moveTo>
                <a:lnTo>
                  <a:pt x="1104900" y="31750"/>
                </a:lnTo>
                <a:lnTo>
                  <a:pt x="1104900" y="44450"/>
                </a:lnTo>
                <a:lnTo>
                  <a:pt x="1155700" y="44450"/>
                </a:lnTo>
                <a:lnTo>
                  <a:pt x="1155700" y="31750"/>
                </a:lnTo>
                <a:close/>
              </a:path>
              <a:path w="8121015" h="76200">
                <a:moveTo>
                  <a:pt x="1244600" y="31750"/>
                </a:moveTo>
                <a:lnTo>
                  <a:pt x="1193800" y="31750"/>
                </a:lnTo>
                <a:lnTo>
                  <a:pt x="1193800" y="44450"/>
                </a:lnTo>
                <a:lnTo>
                  <a:pt x="1244600" y="44450"/>
                </a:lnTo>
                <a:lnTo>
                  <a:pt x="1244600" y="31750"/>
                </a:lnTo>
                <a:close/>
              </a:path>
              <a:path w="8121015" h="76200">
                <a:moveTo>
                  <a:pt x="1333500" y="31750"/>
                </a:moveTo>
                <a:lnTo>
                  <a:pt x="1282700" y="31750"/>
                </a:lnTo>
                <a:lnTo>
                  <a:pt x="1282700" y="44450"/>
                </a:lnTo>
                <a:lnTo>
                  <a:pt x="1333500" y="44450"/>
                </a:lnTo>
                <a:lnTo>
                  <a:pt x="1333500" y="31750"/>
                </a:lnTo>
                <a:close/>
              </a:path>
              <a:path w="8121015" h="76200">
                <a:moveTo>
                  <a:pt x="1422400" y="31750"/>
                </a:moveTo>
                <a:lnTo>
                  <a:pt x="1371600" y="31750"/>
                </a:lnTo>
                <a:lnTo>
                  <a:pt x="1371600" y="44450"/>
                </a:lnTo>
                <a:lnTo>
                  <a:pt x="1422400" y="44450"/>
                </a:lnTo>
                <a:lnTo>
                  <a:pt x="1422400" y="31750"/>
                </a:lnTo>
                <a:close/>
              </a:path>
              <a:path w="8121015" h="76200">
                <a:moveTo>
                  <a:pt x="1511300" y="31750"/>
                </a:moveTo>
                <a:lnTo>
                  <a:pt x="1460500" y="31750"/>
                </a:lnTo>
                <a:lnTo>
                  <a:pt x="1460500" y="44450"/>
                </a:lnTo>
                <a:lnTo>
                  <a:pt x="1511300" y="44450"/>
                </a:lnTo>
                <a:lnTo>
                  <a:pt x="1511300" y="31750"/>
                </a:lnTo>
                <a:close/>
              </a:path>
              <a:path w="8121015" h="76200">
                <a:moveTo>
                  <a:pt x="1600200" y="31750"/>
                </a:moveTo>
                <a:lnTo>
                  <a:pt x="1549400" y="31750"/>
                </a:lnTo>
                <a:lnTo>
                  <a:pt x="1549400" y="44450"/>
                </a:lnTo>
                <a:lnTo>
                  <a:pt x="1600200" y="44450"/>
                </a:lnTo>
                <a:lnTo>
                  <a:pt x="1600200" y="31750"/>
                </a:lnTo>
                <a:close/>
              </a:path>
              <a:path w="8121015" h="76200">
                <a:moveTo>
                  <a:pt x="1689100" y="31750"/>
                </a:moveTo>
                <a:lnTo>
                  <a:pt x="1638300" y="31750"/>
                </a:lnTo>
                <a:lnTo>
                  <a:pt x="1638300" y="44450"/>
                </a:lnTo>
                <a:lnTo>
                  <a:pt x="1689100" y="44450"/>
                </a:lnTo>
                <a:lnTo>
                  <a:pt x="1689100" y="31750"/>
                </a:lnTo>
                <a:close/>
              </a:path>
              <a:path w="8121015" h="76200">
                <a:moveTo>
                  <a:pt x="1778000" y="31750"/>
                </a:moveTo>
                <a:lnTo>
                  <a:pt x="1727200" y="31750"/>
                </a:lnTo>
                <a:lnTo>
                  <a:pt x="1727200" y="44450"/>
                </a:lnTo>
                <a:lnTo>
                  <a:pt x="1778000" y="44450"/>
                </a:lnTo>
                <a:lnTo>
                  <a:pt x="1778000" y="31750"/>
                </a:lnTo>
                <a:close/>
              </a:path>
              <a:path w="8121015" h="76200">
                <a:moveTo>
                  <a:pt x="1866900" y="31750"/>
                </a:moveTo>
                <a:lnTo>
                  <a:pt x="1816100" y="31750"/>
                </a:lnTo>
                <a:lnTo>
                  <a:pt x="1816100" y="44450"/>
                </a:lnTo>
                <a:lnTo>
                  <a:pt x="1866900" y="44450"/>
                </a:lnTo>
                <a:lnTo>
                  <a:pt x="1866900" y="31750"/>
                </a:lnTo>
                <a:close/>
              </a:path>
              <a:path w="8121015" h="76200">
                <a:moveTo>
                  <a:pt x="1955800" y="31750"/>
                </a:moveTo>
                <a:lnTo>
                  <a:pt x="1905000" y="31750"/>
                </a:lnTo>
                <a:lnTo>
                  <a:pt x="1905000" y="44450"/>
                </a:lnTo>
                <a:lnTo>
                  <a:pt x="1955800" y="44450"/>
                </a:lnTo>
                <a:lnTo>
                  <a:pt x="1955800" y="31750"/>
                </a:lnTo>
                <a:close/>
              </a:path>
              <a:path w="8121015" h="76200">
                <a:moveTo>
                  <a:pt x="2044700" y="31750"/>
                </a:moveTo>
                <a:lnTo>
                  <a:pt x="1993900" y="31750"/>
                </a:lnTo>
                <a:lnTo>
                  <a:pt x="1993900" y="44450"/>
                </a:lnTo>
                <a:lnTo>
                  <a:pt x="2044700" y="44450"/>
                </a:lnTo>
                <a:lnTo>
                  <a:pt x="2044700" y="31750"/>
                </a:lnTo>
                <a:close/>
              </a:path>
              <a:path w="8121015" h="76200">
                <a:moveTo>
                  <a:pt x="2133600" y="31750"/>
                </a:moveTo>
                <a:lnTo>
                  <a:pt x="2082800" y="31750"/>
                </a:lnTo>
                <a:lnTo>
                  <a:pt x="2082800" y="44450"/>
                </a:lnTo>
                <a:lnTo>
                  <a:pt x="2133600" y="44450"/>
                </a:lnTo>
                <a:lnTo>
                  <a:pt x="2133600" y="31750"/>
                </a:lnTo>
                <a:close/>
              </a:path>
              <a:path w="8121015" h="76200">
                <a:moveTo>
                  <a:pt x="2222500" y="31750"/>
                </a:moveTo>
                <a:lnTo>
                  <a:pt x="2171700" y="31750"/>
                </a:lnTo>
                <a:lnTo>
                  <a:pt x="2171700" y="44450"/>
                </a:lnTo>
                <a:lnTo>
                  <a:pt x="2222500" y="44450"/>
                </a:lnTo>
                <a:lnTo>
                  <a:pt x="2222500" y="31750"/>
                </a:lnTo>
                <a:close/>
              </a:path>
              <a:path w="8121015" h="76200">
                <a:moveTo>
                  <a:pt x="2311400" y="31750"/>
                </a:moveTo>
                <a:lnTo>
                  <a:pt x="2260600" y="31750"/>
                </a:lnTo>
                <a:lnTo>
                  <a:pt x="2260600" y="44450"/>
                </a:lnTo>
                <a:lnTo>
                  <a:pt x="2311400" y="44450"/>
                </a:lnTo>
                <a:lnTo>
                  <a:pt x="2311400" y="31750"/>
                </a:lnTo>
                <a:close/>
              </a:path>
              <a:path w="8121015" h="76200">
                <a:moveTo>
                  <a:pt x="2400300" y="31750"/>
                </a:moveTo>
                <a:lnTo>
                  <a:pt x="2349500" y="31750"/>
                </a:lnTo>
                <a:lnTo>
                  <a:pt x="2349500" y="44450"/>
                </a:lnTo>
                <a:lnTo>
                  <a:pt x="2400300" y="44450"/>
                </a:lnTo>
                <a:lnTo>
                  <a:pt x="2400300" y="31750"/>
                </a:lnTo>
                <a:close/>
              </a:path>
              <a:path w="8121015" h="76200">
                <a:moveTo>
                  <a:pt x="2489200" y="31750"/>
                </a:moveTo>
                <a:lnTo>
                  <a:pt x="2438400" y="31750"/>
                </a:lnTo>
                <a:lnTo>
                  <a:pt x="2438400" y="44450"/>
                </a:lnTo>
                <a:lnTo>
                  <a:pt x="2489200" y="44450"/>
                </a:lnTo>
                <a:lnTo>
                  <a:pt x="2489200" y="31750"/>
                </a:lnTo>
                <a:close/>
              </a:path>
              <a:path w="8121015" h="76200">
                <a:moveTo>
                  <a:pt x="2578100" y="31750"/>
                </a:moveTo>
                <a:lnTo>
                  <a:pt x="2527300" y="31750"/>
                </a:lnTo>
                <a:lnTo>
                  <a:pt x="2527300" y="44450"/>
                </a:lnTo>
                <a:lnTo>
                  <a:pt x="2578100" y="44450"/>
                </a:lnTo>
                <a:lnTo>
                  <a:pt x="2578100" y="31750"/>
                </a:lnTo>
                <a:close/>
              </a:path>
              <a:path w="8121015" h="76200">
                <a:moveTo>
                  <a:pt x="2667000" y="31750"/>
                </a:moveTo>
                <a:lnTo>
                  <a:pt x="2616200" y="31750"/>
                </a:lnTo>
                <a:lnTo>
                  <a:pt x="2616200" y="44450"/>
                </a:lnTo>
                <a:lnTo>
                  <a:pt x="2667000" y="44450"/>
                </a:lnTo>
                <a:lnTo>
                  <a:pt x="2667000" y="31750"/>
                </a:lnTo>
                <a:close/>
              </a:path>
              <a:path w="8121015" h="76200">
                <a:moveTo>
                  <a:pt x="2755900" y="31750"/>
                </a:moveTo>
                <a:lnTo>
                  <a:pt x="2705100" y="31750"/>
                </a:lnTo>
                <a:lnTo>
                  <a:pt x="2705100" y="44450"/>
                </a:lnTo>
                <a:lnTo>
                  <a:pt x="2755900" y="44450"/>
                </a:lnTo>
                <a:lnTo>
                  <a:pt x="2755900" y="31750"/>
                </a:lnTo>
                <a:close/>
              </a:path>
              <a:path w="8121015" h="76200">
                <a:moveTo>
                  <a:pt x="2844800" y="31750"/>
                </a:moveTo>
                <a:lnTo>
                  <a:pt x="2794000" y="31750"/>
                </a:lnTo>
                <a:lnTo>
                  <a:pt x="2794000" y="44450"/>
                </a:lnTo>
                <a:lnTo>
                  <a:pt x="2844800" y="44450"/>
                </a:lnTo>
                <a:lnTo>
                  <a:pt x="2844800" y="31750"/>
                </a:lnTo>
                <a:close/>
              </a:path>
              <a:path w="8121015" h="76200">
                <a:moveTo>
                  <a:pt x="2933700" y="31750"/>
                </a:moveTo>
                <a:lnTo>
                  <a:pt x="2882900" y="31750"/>
                </a:lnTo>
                <a:lnTo>
                  <a:pt x="2882900" y="44450"/>
                </a:lnTo>
                <a:lnTo>
                  <a:pt x="2933700" y="44450"/>
                </a:lnTo>
                <a:lnTo>
                  <a:pt x="2933700" y="31750"/>
                </a:lnTo>
                <a:close/>
              </a:path>
              <a:path w="8121015" h="76200">
                <a:moveTo>
                  <a:pt x="3022600" y="31750"/>
                </a:moveTo>
                <a:lnTo>
                  <a:pt x="2971800" y="31750"/>
                </a:lnTo>
                <a:lnTo>
                  <a:pt x="2971800" y="44450"/>
                </a:lnTo>
                <a:lnTo>
                  <a:pt x="3022600" y="44450"/>
                </a:lnTo>
                <a:lnTo>
                  <a:pt x="3022600" y="31750"/>
                </a:lnTo>
                <a:close/>
              </a:path>
              <a:path w="8121015" h="76200">
                <a:moveTo>
                  <a:pt x="3111500" y="31750"/>
                </a:moveTo>
                <a:lnTo>
                  <a:pt x="3060700" y="31750"/>
                </a:lnTo>
                <a:lnTo>
                  <a:pt x="3060700" y="44450"/>
                </a:lnTo>
                <a:lnTo>
                  <a:pt x="3111500" y="44450"/>
                </a:lnTo>
                <a:lnTo>
                  <a:pt x="3111500" y="31750"/>
                </a:lnTo>
                <a:close/>
              </a:path>
              <a:path w="8121015" h="76200">
                <a:moveTo>
                  <a:pt x="3200400" y="31750"/>
                </a:moveTo>
                <a:lnTo>
                  <a:pt x="3149600" y="31750"/>
                </a:lnTo>
                <a:lnTo>
                  <a:pt x="3149600" y="44450"/>
                </a:lnTo>
                <a:lnTo>
                  <a:pt x="3200400" y="44450"/>
                </a:lnTo>
                <a:lnTo>
                  <a:pt x="3200400" y="31750"/>
                </a:lnTo>
                <a:close/>
              </a:path>
              <a:path w="8121015" h="76200">
                <a:moveTo>
                  <a:pt x="3289300" y="31750"/>
                </a:moveTo>
                <a:lnTo>
                  <a:pt x="3238500" y="31750"/>
                </a:lnTo>
                <a:lnTo>
                  <a:pt x="3238500" y="44450"/>
                </a:lnTo>
                <a:lnTo>
                  <a:pt x="3289300" y="44450"/>
                </a:lnTo>
                <a:lnTo>
                  <a:pt x="3289300" y="31750"/>
                </a:lnTo>
                <a:close/>
              </a:path>
              <a:path w="8121015" h="76200">
                <a:moveTo>
                  <a:pt x="3378200" y="31750"/>
                </a:moveTo>
                <a:lnTo>
                  <a:pt x="3327400" y="31750"/>
                </a:lnTo>
                <a:lnTo>
                  <a:pt x="3327400" y="44450"/>
                </a:lnTo>
                <a:lnTo>
                  <a:pt x="3378200" y="44450"/>
                </a:lnTo>
                <a:lnTo>
                  <a:pt x="3378200" y="31750"/>
                </a:lnTo>
                <a:close/>
              </a:path>
              <a:path w="8121015" h="76200">
                <a:moveTo>
                  <a:pt x="3467100" y="31750"/>
                </a:moveTo>
                <a:lnTo>
                  <a:pt x="3416300" y="31750"/>
                </a:lnTo>
                <a:lnTo>
                  <a:pt x="3416300" y="44450"/>
                </a:lnTo>
                <a:lnTo>
                  <a:pt x="3467100" y="44450"/>
                </a:lnTo>
                <a:lnTo>
                  <a:pt x="3467100" y="31750"/>
                </a:lnTo>
                <a:close/>
              </a:path>
              <a:path w="8121015" h="76200">
                <a:moveTo>
                  <a:pt x="3556000" y="31750"/>
                </a:moveTo>
                <a:lnTo>
                  <a:pt x="3505200" y="31750"/>
                </a:lnTo>
                <a:lnTo>
                  <a:pt x="3505200" y="44450"/>
                </a:lnTo>
                <a:lnTo>
                  <a:pt x="3556000" y="44450"/>
                </a:lnTo>
                <a:lnTo>
                  <a:pt x="3556000" y="31750"/>
                </a:lnTo>
                <a:close/>
              </a:path>
              <a:path w="8121015" h="76200">
                <a:moveTo>
                  <a:pt x="3644900" y="31750"/>
                </a:moveTo>
                <a:lnTo>
                  <a:pt x="3594100" y="31750"/>
                </a:lnTo>
                <a:lnTo>
                  <a:pt x="3594100" y="44450"/>
                </a:lnTo>
                <a:lnTo>
                  <a:pt x="3644900" y="44450"/>
                </a:lnTo>
                <a:lnTo>
                  <a:pt x="3644900" y="31750"/>
                </a:lnTo>
                <a:close/>
              </a:path>
              <a:path w="8121015" h="76200">
                <a:moveTo>
                  <a:pt x="3733800" y="31750"/>
                </a:moveTo>
                <a:lnTo>
                  <a:pt x="3683000" y="31750"/>
                </a:lnTo>
                <a:lnTo>
                  <a:pt x="3683000" y="44450"/>
                </a:lnTo>
                <a:lnTo>
                  <a:pt x="3733800" y="44450"/>
                </a:lnTo>
                <a:lnTo>
                  <a:pt x="3733800" y="31750"/>
                </a:lnTo>
                <a:close/>
              </a:path>
              <a:path w="8121015" h="76200">
                <a:moveTo>
                  <a:pt x="3822700" y="31750"/>
                </a:moveTo>
                <a:lnTo>
                  <a:pt x="3771900" y="31750"/>
                </a:lnTo>
                <a:lnTo>
                  <a:pt x="3771900" y="44450"/>
                </a:lnTo>
                <a:lnTo>
                  <a:pt x="3822700" y="44450"/>
                </a:lnTo>
                <a:lnTo>
                  <a:pt x="3822700" y="31750"/>
                </a:lnTo>
                <a:close/>
              </a:path>
              <a:path w="8121015" h="76200">
                <a:moveTo>
                  <a:pt x="3911600" y="31750"/>
                </a:moveTo>
                <a:lnTo>
                  <a:pt x="3860800" y="31750"/>
                </a:lnTo>
                <a:lnTo>
                  <a:pt x="3860800" y="44450"/>
                </a:lnTo>
                <a:lnTo>
                  <a:pt x="3911600" y="44450"/>
                </a:lnTo>
                <a:lnTo>
                  <a:pt x="3911600" y="31750"/>
                </a:lnTo>
                <a:close/>
              </a:path>
              <a:path w="8121015" h="76200">
                <a:moveTo>
                  <a:pt x="4000500" y="31750"/>
                </a:moveTo>
                <a:lnTo>
                  <a:pt x="3949700" y="31750"/>
                </a:lnTo>
                <a:lnTo>
                  <a:pt x="3949700" y="44450"/>
                </a:lnTo>
                <a:lnTo>
                  <a:pt x="4000500" y="44450"/>
                </a:lnTo>
                <a:lnTo>
                  <a:pt x="4000500" y="31750"/>
                </a:lnTo>
                <a:close/>
              </a:path>
              <a:path w="8121015" h="76200">
                <a:moveTo>
                  <a:pt x="4089400" y="31750"/>
                </a:moveTo>
                <a:lnTo>
                  <a:pt x="4038600" y="31750"/>
                </a:lnTo>
                <a:lnTo>
                  <a:pt x="4038600" y="44450"/>
                </a:lnTo>
                <a:lnTo>
                  <a:pt x="4089400" y="44450"/>
                </a:lnTo>
                <a:lnTo>
                  <a:pt x="4089400" y="31750"/>
                </a:lnTo>
                <a:close/>
              </a:path>
              <a:path w="8121015" h="76200">
                <a:moveTo>
                  <a:pt x="4178300" y="31750"/>
                </a:moveTo>
                <a:lnTo>
                  <a:pt x="4127500" y="31750"/>
                </a:lnTo>
                <a:lnTo>
                  <a:pt x="4127500" y="44450"/>
                </a:lnTo>
                <a:lnTo>
                  <a:pt x="4178300" y="44450"/>
                </a:lnTo>
                <a:lnTo>
                  <a:pt x="4178300" y="31750"/>
                </a:lnTo>
                <a:close/>
              </a:path>
              <a:path w="8121015" h="76200">
                <a:moveTo>
                  <a:pt x="4267200" y="31750"/>
                </a:moveTo>
                <a:lnTo>
                  <a:pt x="4216400" y="31750"/>
                </a:lnTo>
                <a:lnTo>
                  <a:pt x="4216400" y="44450"/>
                </a:lnTo>
                <a:lnTo>
                  <a:pt x="4267200" y="44450"/>
                </a:lnTo>
                <a:lnTo>
                  <a:pt x="4267200" y="31750"/>
                </a:lnTo>
                <a:close/>
              </a:path>
              <a:path w="8121015" h="76200">
                <a:moveTo>
                  <a:pt x="4356100" y="31750"/>
                </a:moveTo>
                <a:lnTo>
                  <a:pt x="4305300" y="31750"/>
                </a:lnTo>
                <a:lnTo>
                  <a:pt x="4305300" y="44450"/>
                </a:lnTo>
                <a:lnTo>
                  <a:pt x="4356100" y="44450"/>
                </a:lnTo>
                <a:lnTo>
                  <a:pt x="4356100" y="31750"/>
                </a:lnTo>
                <a:close/>
              </a:path>
              <a:path w="8121015" h="76200">
                <a:moveTo>
                  <a:pt x="4445000" y="31750"/>
                </a:moveTo>
                <a:lnTo>
                  <a:pt x="4394200" y="31750"/>
                </a:lnTo>
                <a:lnTo>
                  <a:pt x="4394200" y="44450"/>
                </a:lnTo>
                <a:lnTo>
                  <a:pt x="4445000" y="44450"/>
                </a:lnTo>
                <a:lnTo>
                  <a:pt x="4445000" y="31750"/>
                </a:lnTo>
                <a:close/>
              </a:path>
              <a:path w="8121015" h="76200">
                <a:moveTo>
                  <a:pt x="4533900" y="31750"/>
                </a:moveTo>
                <a:lnTo>
                  <a:pt x="4483100" y="31750"/>
                </a:lnTo>
                <a:lnTo>
                  <a:pt x="4483100" y="44450"/>
                </a:lnTo>
                <a:lnTo>
                  <a:pt x="4533900" y="44450"/>
                </a:lnTo>
                <a:lnTo>
                  <a:pt x="4533900" y="31750"/>
                </a:lnTo>
                <a:close/>
              </a:path>
              <a:path w="8121015" h="76200">
                <a:moveTo>
                  <a:pt x="4622800" y="31750"/>
                </a:moveTo>
                <a:lnTo>
                  <a:pt x="4572000" y="31750"/>
                </a:lnTo>
                <a:lnTo>
                  <a:pt x="4572000" y="44450"/>
                </a:lnTo>
                <a:lnTo>
                  <a:pt x="4622800" y="44450"/>
                </a:lnTo>
                <a:lnTo>
                  <a:pt x="4622800" y="31750"/>
                </a:lnTo>
                <a:close/>
              </a:path>
              <a:path w="8121015" h="76200">
                <a:moveTo>
                  <a:pt x="4711700" y="31750"/>
                </a:moveTo>
                <a:lnTo>
                  <a:pt x="4660900" y="31750"/>
                </a:lnTo>
                <a:lnTo>
                  <a:pt x="4660900" y="44450"/>
                </a:lnTo>
                <a:lnTo>
                  <a:pt x="4711700" y="44450"/>
                </a:lnTo>
                <a:lnTo>
                  <a:pt x="4711700" y="31750"/>
                </a:lnTo>
                <a:close/>
              </a:path>
              <a:path w="8121015" h="76200">
                <a:moveTo>
                  <a:pt x="4800600" y="31750"/>
                </a:moveTo>
                <a:lnTo>
                  <a:pt x="4749800" y="31750"/>
                </a:lnTo>
                <a:lnTo>
                  <a:pt x="4749800" y="44450"/>
                </a:lnTo>
                <a:lnTo>
                  <a:pt x="4800600" y="44450"/>
                </a:lnTo>
                <a:lnTo>
                  <a:pt x="4800600" y="31750"/>
                </a:lnTo>
                <a:close/>
              </a:path>
              <a:path w="8121015" h="76200">
                <a:moveTo>
                  <a:pt x="4889500" y="31750"/>
                </a:moveTo>
                <a:lnTo>
                  <a:pt x="4838700" y="31750"/>
                </a:lnTo>
                <a:lnTo>
                  <a:pt x="4838700" y="44450"/>
                </a:lnTo>
                <a:lnTo>
                  <a:pt x="4889500" y="44450"/>
                </a:lnTo>
                <a:lnTo>
                  <a:pt x="4889500" y="31750"/>
                </a:lnTo>
                <a:close/>
              </a:path>
              <a:path w="8121015" h="76200">
                <a:moveTo>
                  <a:pt x="4978400" y="31750"/>
                </a:moveTo>
                <a:lnTo>
                  <a:pt x="4927600" y="31750"/>
                </a:lnTo>
                <a:lnTo>
                  <a:pt x="4927600" y="44450"/>
                </a:lnTo>
                <a:lnTo>
                  <a:pt x="4978400" y="44450"/>
                </a:lnTo>
                <a:lnTo>
                  <a:pt x="4978400" y="31750"/>
                </a:lnTo>
                <a:close/>
              </a:path>
              <a:path w="8121015" h="76200">
                <a:moveTo>
                  <a:pt x="5067300" y="31750"/>
                </a:moveTo>
                <a:lnTo>
                  <a:pt x="5016500" y="31750"/>
                </a:lnTo>
                <a:lnTo>
                  <a:pt x="5016500" y="44450"/>
                </a:lnTo>
                <a:lnTo>
                  <a:pt x="5067300" y="44450"/>
                </a:lnTo>
                <a:lnTo>
                  <a:pt x="5067300" y="31750"/>
                </a:lnTo>
                <a:close/>
              </a:path>
              <a:path w="8121015" h="76200">
                <a:moveTo>
                  <a:pt x="5156200" y="31750"/>
                </a:moveTo>
                <a:lnTo>
                  <a:pt x="5105400" y="31750"/>
                </a:lnTo>
                <a:lnTo>
                  <a:pt x="5105400" y="44450"/>
                </a:lnTo>
                <a:lnTo>
                  <a:pt x="5156200" y="44450"/>
                </a:lnTo>
                <a:lnTo>
                  <a:pt x="5156200" y="31750"/>
                </a:lnTo>
                <a:close/>
              </a:path>
              <a:path w="8121015" h="76200">
                <a:moveTo>
                  <a:pt x="5245100" y="31750"/>
                </a:moveTo>
                <a:lnTo>
                  <a:pt x="5194300" y="31750"/>
                </a:lnTo>
                <a:lnTo>
                  <a:pt x="5194300" y="44450"/>
                </a:lnTo>
                <a:lnTo>
                  <a:pt x="5245100" y="44450"/>
                </a:lnTo>
                <a:lnTo>
                  <a:pt x="5245100" y="31750"/>
                </a:lnTo>
                <a:close/>
              </a:path>
              <a:path w="8121015" h="76200">
                <a:moveTo>
                  <a:pt x="5334000" y="31750"/>
                </a:moveTo>
                <a:lnTo>
                  <a:pt x="5283200" y="31750"/>
                </a:lnTo>
                <a:lnTo>
                  <a:pt x="5283200" y="44450"/>
                </a:lnTo>
                <a:lnTo>
                  <a:pt x="5334000" y="44450"/>
                </a:lnTo>
                <a:lnTo>
                  <a:pt x="5334000" y="31750"/>
                </a:lnTo>
                <a:close/>
              </a:path>
              <a:path w="8121015" h="76200">
                <a:moveTo>
                  <a:pt x="5422900" y="31750"/>
                </a:moveTo>
                <a:lnTo>
                  <a:pt x="5372100" y="31750"/>
                </a:lnTo>
                <a:lnTo>
                  <a:pt x="5372100" y="44450"/>
                </a:lnTo>
                <a:lnTo>
                  <a:pt x="5422900" y="44450"/>
                </a:lnTo>
                <a:lnTo>
                  <a:pt x="5422900" y="31750"/>
                </a:lnTo>
                <a:close/>
              </a:path>
              <a:path w="8121015" h="76200">
                <a:moveTo>
                  <a:pt x="5511800" y="31750"/>
                </a:moveTo>
                <a:lnTo>
                  <a:pt x="5461000" y="31750"/>
                </a:lnTo>
                <a:lnTo>
                  <a:pt x="5461000" y="44450"/>
                </a:lnTo>
                <a:lnTo>
                  <a:pt x="5511800" y="44450"/>
                </a:lnTo>
                <a:lnTo>
                  <a:pt x="5511800" y="31750"/>
                </a:lnTo>
                <a:close/>
              </a:path>
              <a:path w="8121015" h="76200">
                <a:moveTo>
                  <a:pt x="5600700" y="31750"/>
                </a:moveTo>
                <a:lnTo>
                  <a:pt x="5549900" y="31750"/>
                </a:lnTo>
                <a:lnTo>
                  <a:pt x="5549900" y="44450"/>
                </a:lnTo>
                <a:lnTo>
                  <a:pt x="5600700" y="44450"/>
                </a:lnTo>
                <a:lnTo>
                  <a:pt x="5600700" y="31750"/>
                </a:lnTo>
                <a:close/>
              </a:path>
              <a:path w="8121015" h="76200">
                <a:moveTo>
                  <a:pt x="5689600" y="31750"/>
                </a:moveTo>
                <a:lnTo>
                  <a:pt x="5638800" y="31750"/>
                </a:lnTo>
                <a:lnTo>
                  <a:pt x="5638800" y="44450"/>
                </a:lnTo>
                <a:lnTo>
                  <a:pt x="5689600" y="44450"/>
                </a:lnTo>
                <a:lnTo>
                  <a:pt x="5689600" y="31750"/>
                </a:lnTo>
                <a:close/>
              </a:path>
              <a:path w="8121015" h="76200">
                <a:moveTo>
                  <a:pt x="5778500" y="31750"/>
                </a:moveTo>
                <a:lnTo>
                  <a:pt x="5727700" y="31750"/>
                </a:lnTo>
                <a:lnTo>
                  <a:pt x="5727700" y="44450"/>
                </a:lnTo>
                <a:lnTo>
                  <a:pt x="5778500" y="44450"/>
                </a:lnTo>
                <a:lnTo>
                  <a:pt x="5778500" y="31750"/>
                </a:lnTo>
                <a:close/>
              </a:path>
              <a:path w="8121015" h="76200">
                <a:moveTo>
                  <a:pt x="5867400" y="31750"/>
                </a:moveTo>
                <a:lnTo>
                  <a:pt x="5816600" y="31750"/>
                </a:lnTo>
                <a:lnTo>
                  <a:pt x="5816600" y="44450"/>
                </a:lnTo>
                <a:lnTo>
                  <a:pt x="5867400" y="44450"/>
                </a:lnTo>
                <a:lnTo>
                  <a:pt x="5867400" y="31750"/>
                </a:lnTo>
                <a:close/>
              </a:path>
              <a:path w="8121015" h="76200">
                <a:moveTo>
                  <a:pt x="5956300" y="31750"/>
                </a:moveTo>
                <a:lnTo>
                  <a:pt x="5905500" y="31750"/>
                </a:lnTo>
                <a:lnTo>
                  <a:pt x="5905500" y="44450"/>
                </a:lnTo>
                <a:lnTo>
                  <a:pt x="5956300" y="44450"/>
                </a:lnTo>
                <a:lnTo>
                  <a:pt x="5956300" y="31750"/>
                </a:lnTo>
                <a:close/>
              </a:path>
              <a:path w="8121015" h="76200">
                <a:moveTo>
                  <a:pt x="6045200" y="31750"/>
                </a:moveTo>
                <a:lnTo>
                  <a:pt x="5994400" y="31750"/>
                </a:lnTo>
                <a:lnTo>
                  <a:pt x="5994400" y="44450"/>
                </a:lnTo>
                <a:lnTo>
                  <a:pt x="6045200" y="44450"/>
                </a:lnTo>
                <a:lnTo>
                  <a:pt x="6045200" y="31750"/>
                </a:lnTo>
                <a:close/>
              </a:path>
              <a:path w="8121015" h="76200">
                <a:moveTo>
                  <a:pt x="6134100" y="31750"/>
                </a:moveTo>
                <a:lnTo>
                  <a:pt x="6083300" y="31750"/>
                </a:lnTo>
                <a:lnTo>
                  <a:pt x="6083300" y="44450"/>
                </a:lnTo>
                <a:lnTo>
                  <a:pt x="6134100" y="44450"/>
                </a:lnTo>
                <a:lnTo>
                  <a:pt x="6134100" y="31750"/>
                </a:lnTo>
                <a:close/>
              </a:path>
              <a:path w="8121015" h="76200">
                <a:moveTo>
                  <a:pt x="6223000" y="31750"/>
                </a:moveTo>
                <a:lnTo>
                  <a:pt x="6172200" y="31750"/>
                </a:lnTo>
                <a:lnTo>
                  <a:pt x="6172200" y="44450"/>
                </a:lnTo>
                <a:lnTo>
                  <a:pt x="6223000" y="44450"/>
                </a:lnTo>
                <a:lnTo>
                  <a:pt x="6223000" y="31750"/>
                </a:lnTo>
                <a:close/>
              </a:path>
              <a:path w="8121015" h="76200">
                <a:moveTo>
                  <a:pt x="6311900" y="31750"/>
                </a:moveTo>
                <a:lnTo>
                  <a:pt x="6261100" y="31750"/>
                </a:lnTo>
                <a:lnTo>
                  <a:pt x="6261100" y="44450"/>
                </a:lnTo>
                <a:lnTo>
                  <a:pt x="6311900" y="44450"/>
                </a:lnTo>
                <a:lnTo>
                  <a:pt x="6311900" y="31750"/>
                </a:lnTo>
                <a:close/>
              </a:path>
              <a:path w="8121015" h="76200">
                <a:moveTo>
                  <a:pt x="6400800" y="31750"/>
                </a:moveTo>
                <a:lnTo>
                  <a:pt x="6350000" y="31750"/>
                </a:lnTo>
                <a:lnTo>
                  <a:pt x="6350000" y="44450"/>
                </a:lnTo>
                <a:lnTo>
                  <a:pt x="6400800" y="44450"/>
                </a:lnTo>
                <a:lnTo>
                  <a:pt x="6400800" y="31750"/>
                </a:lnTo>
                <a:close/>
              </a:path>
              <a:path w="8121015" h="76200">
                <a:moveTo>
                  <a:pt x="6489700" y="31750"/>
                </a:moveTo>
                <a:lnTo>
                  <a:pt x="6438900" y="31750"/>
                </a:lnTo>
                <a:lnTo>
                  <a:pt x="6438900" y="44450"/>
                </a:lnTo>
                <a:lnTo>
                  <a:pt x="6489700" y="44450"/>
                </a:lnTo>
                <a:lnTo>
                  <a:pt x="6489700" y="31750"/>
                </a:lnTo>
                <a:close/>
              </a:path>
              <a:path w="8121015" h="76200">
                <a:moveTo>
                  <a:pt x="6578600" y="31750"/>
                </a:moveTo>
                <a:lnTo>
                  <a:pt x="6527800" y="31750"/>
                </a:lnTo>
                <a:lnTo>
                  <a:pt x="6527800" y="44450"/>
                </a:lnTo>
                <a:lnTo>
                  <a:pt x="6578600" y="44450"/>
                </a:lnTo>
                <a:lnTo>
                  <a:pt x="6578600" y="31750"/>
                </a:lnTo>
                <a:close/>
              </a:path>
              <a:path w="8121015" h="76200">
                <a:moveTo>
                  <a:pt x="6667500" y="31750"/>
                </a:moveTo>
                <a:lnTo>
                  <a:pt x="6616700" y="31750"/>
                </a:lnTo>
                <a:lnTo>
                  <a:pt x="6616700" y="44450"/>
                </a:lnTo>
                <a:lnTo>
                  <a:pt x="6667500" y="44450"/>
                </a:lnTo>
                <a:lnTo>
                  <a:pt x="6667500" y="31750"/>
                </a:lnTo>
                <a:close/>
              </a:path>
              <a:path w="8121015" h="76200">
                <a:moveTo>
                  <a:pt x="6756400" y="31750"/>
                </a:moveTo>
                <a:lnTo>
                  <a:pt x="6705600" y="31750"/>
                </a:lnTo>
                <a:lnTo>
                  <a:pt x="6705600" y="44450"/>
                </a:lnTo>
                <a:lnTo>
                  <a:pt x="6756400" y="44450"/>
                </a:lnTo>
                <a:lnTo>
                  <a:pt x="6756400" y="31750"/>
                </a:lnTo>
                <a:close/>
              </a:path>
              <a:path w="8121015" h="76200">
                <a:moveTo>
                  <a:pt x="6845300" y="31750"/>
                </a:moveTo>
                <a:lnTo>
                  <a:pt x="6794500" y="31750"/>
                </a:lnTo>
                <a:lnTo>
                  <a:pt x="6794500" y="44450"/>
                </a:lnTo>
                <a:lnTo>
                  <a:pt x="6845300" y="44450"/>
                </a:lnTo>
                <a:lnTo>
                  <a:pt x="6845300" y="31750"/>
                </a:lnTo>
                <a:close/>
              </a:path>
              <a:path w="8121015" h="76200">
                <a:moveTo>
                  <a:pt x="6934200" y="31750"/>
                </a:moveTo>
                <a:lnTo>
                  <a:pt x="6883400" y="31750"/>
                </a:lnTo>
                <a:lnTo>
                  <a:pt x="6883400" y="44450"/>
                </a:lnTo>
                <a:lnTo>
                  <a:pt x="6934200" y="44450"/>
                </a:lnTo>
                <a:lnTo>
                  <a:pt x="6934200" y="31750"/>
                </a:lnTo>
                <a:close/>
              </a:path>
              <a:path w="8121015" h="76200">
                <a:moveTo>
                  <a:pt x="7023100" y="31750"/>
                </a:moveTo>
                <a:lnTo>
                  <a:pt x="6972300" y="31750"/>
                </a:lnTo>
                <a:lnTo>
                  <a:pt x="6972300" y="44450"/>
                </a:lnTo>
                <a:lnTo>
                  <a:pt x="7023100" y="44450"/>
                </a:lnTo>
                <a:lnTo>
                  <a:pt x="7023100" y="31750"/>
                </a:lnTo>
                <a:close/>
              </a:path>
              <a:path w="8121015" h="76200">
                <a:moveTo>
                  <a:pt x="7112000" y="31750"/>
                </a:moveTo>
                <a:lnTo>
                  <a:pt x="7061200" y="31750"/>
                </a:lnTo>
                <a:lnTo>
                  <a:pt x="7061200" y="44450"/>
                </a:lnTo>
                <a:lnTo>
                  <a:pt x="7112000" y="44450"/>
                </a:lnTo>
                <a:lnTo>
                  <a:pt x="7112000" y="31750"/>
                </a:lnTo>
                <a:close/>
              </a:path>
              <a:path w="8121015" h="76200">
                <a:moveTo>
                  <a:pt x="7200900" y="31750"/>
                </a:moveTo>
                <a:lnTo>
                  <a:pt x="7150100" y="31750"/>
                </a:lnTo>
                <a:lnTo>
                  <a:pt x="7150100" y="44450"/>
                </a:lnTo>
                <a:lnTo>
                  <a:pt x="7200900" y="44450"/>
                </a:lnTo>
                <a:lnTo>
                  <a:pt x="7200900" y="31750"/>
                </a:lnTo>
                <a:close/>
              </a:path>
              <a:path w="8121015" h="76200">
                <a:moveTo>
                  <a:pt x="7289800" y="31750"/>
                </a:moveTo>
                <a:lnTo>
                  <a:pt x="7239000" y="31750"/>
                </a:lnTo>
                <a:lnTo>
                  <a:pt x="7239000" y="44450"/>
                </a:lnTo>
                <a:lnTo>
                  <a:pt x="7289800" y="44450"/>
                </a:lnTo>
                <a:lnTo>
                  <a:pt x="7289800" y="31750"/>
                </a:lnTo>
                <a:close/>
              </a:path>
              <a:path w="8121015" h="76200">
                <a:moveTo>
                  <a:pt x="7378700" y="31750"/>
                </a:moveTo>
                <a:lnTo>
                  <a:pt x="7327900" y="31750"/>
                </a:lnTo>
                <a:lnTo>
                  <a:pt x="7327900" y="44450"/>
                </a:lnTo>
                <a:lnTo>
                  <a:pt x="7378700" y="44450"/>
                </a:lnTo>
                <a:lnTo>
                  <a:pt x="7378700" y="31750"/>
                </a:lnTo>
                <a:close/>
              </a:path>
              <a:path w="8121015" h="76200">
                <a:moveTo>
                  <a:pt x="7467600" y="31750"/>
                </a:moveTo>
                <a:lnTo>
                  <a:pt x="7416800" y="31750"/>
                </a:lnTo>
                <a:lnTo>
                  <a:pt x="7416800" y="44450"/>
                </a:lnTo>
                <a:lnTo>
                  <a:pt x="7467600" y="44450"/>
                </a:lnTo>
                <a:lnTo>
                  <a:pt x="7467600" y="31750"/>
                </a:lnTo>
                <a:close/>
              </a:path>
              <a:path w="8121015" h="76200">
                <a:moveTo>
                  <a:pt x="7556500" y="31750"/>
                </a:moveTo>
                <a:lnTo>
                  <a:pt x="7505700" y="31750"/>
                </a:lnTo>
                <a:lnTo>
                  <a:pt x="7505700" y="44450"/>
                </a:lnTo>
                <a:lnTo>
                  <a:pt x="7556500" y="44450"/>
                </a:lnTo>
                <a:lnTo>
                  <a:pt x="7556500" y="31750"/>
                </a:lnTo>
                <a:close/>
              </a:path>
              <a:path w="8121015" h="76200">
                <a:moveTo>
                  <a:pt x="7645400" y="31750"/>
                </a:moveTo>
                <a:lnTo>
                  <a:pt x="7594600" y="31750"/>
                </a:lnTo>
                <a:lnTo>
                  <a:pt x="7594600" y="44450"/>
                </a:lnTo>
                <a:lnTo>
                  <a:pt x="7645400" y="44450"/>
                </a:lnTo>
                <a:lnTo>
                  <a:pt x="7645400" y="31750"/>
                </a:lnTo>
                <a:close/>
              </a:path>
              <a:path w="8121015" h="76200">
                <a:moveTo>
                  <a:pt x="7734300" y="31750"/>
                </a:moveTo>
                <a:lnTo>
                  <a:pt x="7683500" y="31750"/>
                </a:lnTo>
                <a:lnTo>
                  <a:pt x="7683500" y="44450"/>
                </a:lnTo>
                <a:lnTo>
                  <a:pt x="7734300" y="44450"/>
                </a:lnTo>
                <a:lnTo>
                  <a:pt x="7734300" y="31750"/>
                </a:lnTo>
                <a:close/>
              </a:path>
              <a:path w="8121015" h="76200">
                <a:moveTo>
                  <a:pt x="7823200" y="31750"/>
                </a:moveTo>
                <a:lnTo>
                  <a:pt x="7772400" y="31750"/>
                </a:lnTo>
                <a:lnTo>
                  <a:pt x="7772400" y="44450"/>
                </a:lnTo>
                <a:lnTo>
                  <a:pt x="7823200" y="44450"/>
                </a:lnTo>
                <a:lnTo>
                  <a:pt x="7823200" y="31750"/>
                </a:lnTo>
                <a:close/>
              </a:path>
              <a:path w="8121015" h="76200">
                <a:moveTo>
                  <a:pt x="7912100" y="31750"/>
                </a:moveTo>
                <a:lnTo>
                  <a:pt x="7861300" y="31750"/>
                </a:lnTo>
                <a:lnTo>
                  <a:pt x="7861300" y="44450"/>
                </a:lnTo>
                <a:lnTo>
                  <a:pt x="7912100" y="44450"/>
                </a:lnTo>
                <a:lnTo>
                  <a:pt x="7912100" y="31750"/>
                </a:lnTo>
                <a:close/>
              </a:path>
              <a:path w="8121015" h="76200">
                <a:moveTo>
                  <a:pt x="8001000" y="31750"/>
                </a:moveTo>
                <a:lnTo>
                  <a:pt x="7950200" y="31750"/>
                </a:lnTo>
                <a:lnTo>
                  <a:pt x="7950200" y="44450"/>
                </a:lnTo>
                <a:lnTo>
                  <a:pt x="8001000" y="44450"/>
                </a:lnTo>
                <a:lnTo>
                  <a:pt x="8001000" y="31750"/>
                </a:lnTo>
                <a:close/>
              </a:path>
              <a:path w="8121015" h="76200">
                <a:moveTo>
                  <a:pt x="8082915" y="0"/>
                </a:moveTo>
                <a:lnTo>
                  <a:pt x="8068121" y="2988"/>
                </a:lnTo>
                <a:lnTo>
                  <a:pt x="8056006" y="11144"/>
                </a:lnTo>
                <a:lnTo>
                  <a:pt x="8047821" y="23252"/>
                </a:lnTo>
                <a:lnTo>
                  <a:pt x="8044815" y="38100"/>
                </a:lnTo>
                <a:lnTo>
                  <a:pt x="8047821" y="52947"/>
                </a:lnTo>
                <a:lnTo>
                  <a:pt x="8056006" y="65055"/>
                </a:lnTo>
                <a:lnTo>
                  <a:pt x="8068121" y="73211"/>
                </a:lnTo>
                <a:lnTo>
                  <a:pt x="8082915" y="76200"/>
                </a:lnTo>
                <a:lnTo>
                  <a:pt x="8097762" y="73211"/>
                </a:lnTo>
                <a:lnTo>
                  <a:pt x="8109870" y="65055"/>
                </a:lnTo>
                <a:lnTo>
                  <a:pt x="8118026" y="52947"/>
                </a:lnTo>
                <a:lnTo>
                  <a:pt x="8119736" y="44450"/>
                </a:lnTo>
                <a:lnTo>
                  <a:pt x="8082915" y="44450"/>
                </a:lnTo>
                <a:lnTo>
                  <a:pt x="8082915" y="31750"/>
                </a:lnTo>
                <a:lnTo>
                  <a:pt x="8119736" y="31750"/>
                </a:lnTo>
                <a:lnTo>
                  <a:pt x="8118026" y="23252"/>
                </a:lnTo>
                <a:lnTo>
                  <a:pt x="8109870" y="11144"/>
                </a:lnTo>
                <a:lnTo>
                  <a:pt x="8097762" y="2988"/>
                </a:lnTo>
                <a:lnTo>
                  <a:pt x="8082915" y="0"/>
                </a:lnTo>
                <a:close/>
              </a:path>
              <a:path w="8121015" h="76200">
                <a:moveTo>
                  <a:pt x="8046100" y="31750"/>
                </a:moveTo>
                <a:lnTo>
                  <a:pt x="8039100" y="31750"/>
                </a:lnTo>
                <a:lnTo>
                  <a:pt x="8039100" y="44450"/>
                </a:lnTo>
                <a:lnTo>
                  <a:pt x="8046100" y="44450"/>
                </a:lnTo>
                <a:lnTo>
                  <a:pt x="8044815" y="38100"/>
                </a:lnTo>
                <a:lnTo>
                  <a:pt x="8046100" y="31750"/>
                </a:lnTo>
                <a:close/>
              </a:path>
              <a:path w="8121015" h="76200">
                <a:moveTo>
                  <a:pt x="8119736" y="31750"/>
                </a:moveTo>
                <a:lnTo>
                  <a:pt x="8082915" y="31750"/>
                </a:lnTo>
                <a:lnTo>
                  <a:pt x="8082915" y="44450"/>
                </a:lnTo>
                <a:lnTo>
                  <a:pt x="8119736" y="44450"/>
                </a:lnTo>
                <a:lnTo>
                  <a:pt x="8121015" y="38100"/>
                </a:lnTo>
                <a:lnTo>
                  <a:pt x="8119736" y="3175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object 46"/>
          <p:cNvSpPr/>
          <p:nvPr/>
        </p:nvSpPr>
        <p:spPr>
          <a:xfrm>
            <a:off x="2404491" y="3416426"/>
            <a:ext cx="1903730" cy="984885"/>
          </a:xfrm>
          <a:custGeom>
            <a:avLst/>
            <a:gdLst/>
            <a:ahLst/>
            <a:cxnLst/>
            <a:rect l="l" t="t" r="r" b="b"/>
            <a:pathLst>
              <a:path w="1903729" h="984885">
                <a:moveTo>
                  <a:pt x="1739391" y="0"/>
                </a:moveTo>
                <a:lnTo>
                  <a:pt x="164084" y="0"/>
                </a:lnTo>
                <a:lnTo>
                  <a:pt x="120444" y="5857"/>
                </a:lnTo>
                <a:lnTo>
                  <a:pt x="81242" y="22389"/>
                </a:lnTo>
                <a:lnTo>
                  <a:pt x="48037" y="48037"/>
                </a:lnTo>
                <a:lnTo>
                  <a:pt x="22389" y="81242"/>
                </a:lnTo>
                <a:lnTo>
                  <a:pt x="5857" y="120444"/>
                </a:lnTo>
                <a:lnTo>
                  <a:pt x="0" y="164084"/>
                </a:lnTo>
                <a:lnTo>
                  <a:pt x="0" y="820419"/>
                </a:lnTo>
                <a:lnTo>
                  <a:pt x="5857" y="864059"/>
                </a:lnTo>
                <a:lnTo>
                  <a:pt x="22389" y="903261"/>
                </a:lnTo>
                <a:lnTo>
                  <a:pt x="48037" y="936466"/>
                </a:lnTo>
                <a:lnTo>
                  <a:pt x="81242" y="962114"/>
                </a:lnTo>
                <a:lnTo>
                  <a:pt x="120444" y="978646"/>
                </a:lnTo>
                <a:lnTo>
                  <a:pt x="164084" y="984504"/>
                </a:lnTo>
                <a:lnTo>
                  <a:pt x="1739391" y="984504"/>
                </a:lnTo>
                <a:lnTo>
                  <a:pt x="1783031" y="978646"/>
                </a:lnTo>
                <a:lnTo>
                  <a:pt x="1822233" y="962114"/>
                </a:lnTo>
                <a:lnTo>
                  <a:pt x="1855438" y="936466"/>
                </a:lnTo>
                <a:lnTo>
                  <a:pt x="1881086" y="903261"/>
                </a:lnTo>
                <a:lnTo>
                  <a:pt x="1897618" y="864059"/>
                </a:lnTo>
                <a:lnTo>
                  <a:pt x="1903476" y="820419"/>
                </a:lnTo>
                <a:lnTo>
                  <a:pt x="1903476" y="164084"/>
                </a:lnTo>
                <a:lnTo>
                  <a:pt x="1897618" y="120444"/>
                </a:lnTo>
                <a:lnTo>
                  <a:pt x="1881086" y="81242"/>
                </a:lnTo>
                <a:lnTo>
                  <a:pt x="1855438" y="48037"/>
                </a:lnTo>
                <a:lnTo>
                  <a:pt x="1822233" y="22389"/>
                </a:lnTo>
                <a:lnTo>
                  <a:pt x="1783031" y="5857"/>
                </a:lnTo>
                <a:lnTo>
                  <a:pt x="173939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object 47"/>
          <p:cNvSpPr/>
          <p:nvPr/>
        </p:nvSpPr>
        <p:spPr>
          <a:xfrm>
            <a:off x="2471547" y="3920870"/>
            <a:ext cx="841375" cy="361315"/>
          </a:xfrm>
          <a:custGeom>
            <a:avLst/>
            <a:gdLst/>
            <a:ahLst/>
            <a:cxnLst/>
            <a:rect l="l" t="t" r="r" b="b"/>
            <a:pathLst>
              <a:path w="841375" h="361314">
                <a:moveTo>
                  <a:pt x="781050" y="0"/>
                </a:moveTo>
                <a:lnTo>
                  <a:pt x="60198" y="0"/>
                </a:lnTo>
                <a:lnTo>
                  <a:pt x="36754" y="4726"/>
                </a:lnTo>
                <a:lnTo>
                  <a:pt x="17621" y="17621"/>
                </a:lnTo>
                <a:lnTo>
                  <a:pt x="4726" y="36754"/>
                </a:lnTo>
                <a:lnTo>
                  <a:pt x="0" y="60198"/>
                </a:lnTo>
                <a:lnTo>
                  <a:pt x="0" y="300990"/>
                </a:lnTo>
                <a:lnTo>
                  <a:pt x="4726" y="324433"/>
                </a:lnTo>
                <a:lnTo>
                  <a:pt x="17621" y="343566"/>
                </a:lnTo>
                <a:lnTo>
                  <a:pt x="36754" y="356461"/>
                </a:lnTo>
                <a:lnTo>
                  <a:pt x="60198" y="361188"/>
                </a:lnTo>
                <a:lnTo>
                  <a:pt x="781050" y="361188"/>
                </a:lnTo>
                <a:lnTo>
                  <a:pt x="804493" y="356461"/>
                </a:lnTo>
                <a:lnTo>
                  <a:pt x="823626" y="343566"/>
                </a:lnTo>
                <a:lnTo>
                  <a:pt x="836521" y="324433"/>
                </a:lnTo>
                <a:lnTo>
                  <a:pt x="841247" y="300990"/>
                </a:lnTo>
                <a:lnTo>
                  <a:pt x="841247" y="60198"/>
                </a:lnTo>
                <a:lnTo>
                  <a:pt x="836521" y="36754"/>
                </a:lnTo>
                <a:lnTo>
                  <a:pt x="823626" y="17621"/>
                </a:lnTo>
                <a:lnTo>
                  <a:pt x="804493" y="4726"/>
                </a:lnTo>
                <a:lnTo>
                  <a:pt x="781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object 48"/>
          <p:cNvSpPr/>
          <p:nvPr/>
        </p:nvSpPr>
        <p:spPr>
          <a:xfrm>
            <a:off x="3390518" y="3920870"/>
            <a:ext cx="843280" cy="361315"/>
          </a:xfrm>
          <a:custGeom>
            <a:avLst/>
            <a:gdLst/>
            <a:ahLst/>
            <a:cxnLst/>
            <a:rect l="l" t="t" r="r" b="b"/>
            <a:pathLst>
              <a:path w="843279" h="361314">
                <a:moveTo>
                  <a:pt x="782574" y="0"/>
                </a:moveTo>
                <a:lnTo>
                  <a:pt x="60198" y="0"/>
                </a:lnTo>
                <a:lnTo>
                  <a:pt x="36754" y="4726"/>
                </a:lnTo>
                <a:lnTo>
                  <a:pt x="17621" y="17621"/>
                </a:lnTo>
                <a:lnTo>
                  <a:pt x="4726" y="36754"/>
                </a:lnTo>
                <a:lnTo>
                  <a:pt x="0" y="60198"/>
                </a:lnTo>
                <a:lnTo>
                  <a:pt x="0" y="300990"/>
                </a:lnTo>
                <a:lnTo>
                  <a:pt x="4726" y="324433"/>
                </a:lnTo>
                <a:lnTo>
                  <a:pt x="17621" y="343566"/>
                </a:lnTo>
                <a:lnTo>
                  <a:pt x="36754" y="356461"/>
                </a:lnTo>
                <a:lnTo>
                  <a:pt x="60198" y="361188"/>
                </a:lnTo>
                <a:lnTo>
                  <a:pt x="782574" y="361188"/>
                </a:lnTo>
                <a:lnTo>
                  <a:pt x="806017" y="356461"/>
                </a:lnTo>
                <a:lnTo>
                  <a:pt x="825150" y="343566"/>
                </a:lnTo>
                <a:lnTo>
                  <a:pt x="838045" y="324433"/>
                </a:lnTo>
                <a:lnTo>
                  <a:pt x="842772" y="300990"/>
                </a:lnTo>
                <a:lnTo>
                  <a:pt x="842772" y="60198"/>
                </a:lnTo>
                <a:lnTo>
                  <a:pt x="838045" y="36754"/>
                </a:lnTo>
                <a:lnTo>
                  <a:pt x="825150" y="17621"/>
                </a:lnTo>
                <a:lnTo>
                  <a:pt x="806017" y="4726"/>
                </a:lnTo>
                <a:lnTo>
                  <a:pt x="7825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object 49"/>
          <p:cNvSpPr txBox="1"/>
          <p:nvPr/>
        </p:nvSpPr>
        <p:spPr>
          <a:xfrm>
            <a:off x="2574035" y="3489070"/>
            <a:ext cx="1555115" cy="714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1430" algn="ctr">
              <a:lnSpc>
                <a:spcPct val="100000"/>
              </a:lnSpc>
              <a:spcBef>
                <a:spcPts val="95"/>
              </a:spcBef>
              <a:buClrTx/>
              <a:buSzTx/>
              <a:buFontTx/>
            </a:pPr>
            <a:r>
              <a:rPr lang="zh-CN" sz="1600" spc="-5" dirty="0">
                <a:solidFill>
                  <a:srgbClr val="173C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活动管理</a:t>
            </a:r>
            <a:r>
              <a:rPr sz="1600" spc="-5" dirty="0">
                <a:solidFill>
                  <a:srgbClr val="173C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系统</a:t>
            </a:r>
            <a:endParaRPr sz="1600" spc="-5" dirty="0">
              <a:solidFill>
                <a:srgbClr val="173C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tabLst>
                <a:tab pos="919480" algn="l"/>
              </a:tabLst>
            </a:pPr>
            <a:r>
              <a:rPr lang="zh-CN" sz="12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报名注册</a:t>
            </a:r>
            <a:r>
              <a:rPr sz="12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lang="zh-CN" sz="12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订单支付</a:t>
            </a:r>
            <a:endParaRPr lang="zh-CN" sz="12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7" name="object 50"/>
          <p:cNvSpPr/>
          <p:nvPr/>
        </p:nvSpPr>
        <p:spPr>
          <a:xfrm>
            <a:off x="4471035" y="3416426"/>
            <a:ext cx="1903730" cy="984885"/>
          </a:xfrm>
          <a:custGeom>
            <a:avLst/>
            <a:gdLst/>
            <a:ahLst/>
            <a:cxnLst/>
            <a:rect l="l" t="t" r="r" b="b"/>
            <a:pathLst>
              <a:path w="1903729" h="984885">
                <a:moveTo>
                  <a:pt x="1739391" y="0"/>
                </a:moveTo>
                <a:lnTo>
                  <a:pt x="164083" y="0"/>
                </a:lnTo>
                <a:lnTo>
                  <a:pt x="120444" y="5857"/>
                </a:lnTo>
                <a:lnTo>
                  <a:pt x="81242" y="22389"/>
                </a:lnTo>
                <a:lnTo>
                  <a:pt x="48037" y="48037"/>
                </a:lnTo>
                <a:lnTo>
                  <a:pt x="22389" y="81242"/>
                </a:lnTo>
                <a:lnTo>
                  <a:pt x="5857" y="120444"/>
                </a:lnTo>
                <a:lnTo>
                  <a:pt x="0" y="164084"/>
                </a:lnTo>
                <a:lnTo>
                  <a:pt x="0" y="820419"/>
                </a:lnTo>
                <a:lnTo>
                  <a:pt x="5857" y="864059"/>
                </a:lnTo>
                <a:lnTo>
                  <a:pt x="22389" y="903261"/>
                </a:lnTo>
                <a:lnTo>
                  <a:pt x="48037" y="936466"/>
                </a:lnTo>
                <a:lnTo>
                  <a:pt x="81242" y="962114"/>
                </a:lnTo>
                <a:lnTo>
                  <a:pt x="120444" y="978646"/>
                </a:lnTo>
                <a:lnTo>
                  <a:pt x="164083" y="984504"/>
                </a:lnTo>
                <a:lnTo>
                  <a:pt x="1739391" y="984504"/>
                </a:lnTo>
                <a:lnTo>
                  <a:pt x="1783031" y="978646"/>
                </a:lnTo>
                <a:lnTo>
                  <a:pt x="1822233" y="962114"/>
                </a:lnTo>
                <a:lnTo>
                  <a:pt x="1855438" y="936466"/>
                </a:lnTo>
                <a:lnTo>
                  <a:pt x="1881086" y="903261"/>
                </a:lnTo>
                <a:lnTo>
                  <a:pt x="1897618" y="864059"/>
                </a:lnTo>
                <a:lnTo>
                  <a:pt x="1903476" y="820419"/>
                </a:lnTo>
                <a:lnTo>
                  <a:pt x="1903476" y="164084"/>
                </a:lnTo>
                <a:lnTo>
                  <a:pt x="1897618" y="120444"/>
                </a:lnTo>
                <a:lnTo>
                  <a:pt x="1881086" y="81242"/>
                </a:lnTo>
                <a:lnTo>
                  <a:pt x="1855438" y="48037"/>
                </a:lnTo>
                <a:lnTo>
                  <a:pt x="1822233" y="22389"/>
                </a:lnTo>
                <a:lnTo>
                  <a:pt x="1783031" y="5857"/>
                </a:lnTo>
                <a:lnTo>
                  <a:pt x="173939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object 51"/>
          <p:cNvSpPr/>
          <p:nvPr/>
        </p:nvSpPr>
        <p:spPr>
          <a:xfrm>
            <a:off x="4536567" y="3920870"/>
            <a:ext cx="843280" cy="361315"/>
          </a:xfrm>
          <a:custGeom>
            <a:avLst/>
            <a:gdLst/>
            <a:ahLst/>
            <a:cxnLst/>
            <a:rect l="l" t="t" r="r" b="b"/>
            <a:pathLst>
              <a:path w="843279" h="361314">
                <a:moveTo>
                  <a:pt x="782574" y="0"/>
                </a:moveTo>
                <a:lnTo>
                  <a:pt x="60198" y="0"/>
                </a:lnTo>
                <a:lnTo>
                  <a:pt x="36754" y="4726"/>
                </a:lnTo>
                <a:lnTo>
                  <a:pt x="17621" y="17621"/>
                </a:lnTo>
                <a:lnTo>
                  <a:pt x="4726" y="36754"/>
                </a:lnTo>
                <a:lnTo>
                  <a:pt x="0" y="60198"/>
                </a:lnTo>
                <a:lnTo>
                  <a:pt x="0" y="300990"/>
                </a:lnTo>
                <a:lnTo>
                  <a:pt x="4726" y="324433"/>
                </a:lnTo>
                <a:lnTo>
                  <a:pt x="17621" y="343566"/>
                </a:lnTo>
                <a:lnTo>
                  <a:pt x="36754" y="356461"/>
                </a:lnTo>
                <a:lnTo>
                  <a:pt x="60198" y="361188"/>
                </a:lnTo>
                <a:lnTo>
                  <a:pt x="782574" y="361188"/>
                </a:lnTo>
                <a:lnTo>
                  <a:pt x="806017" y="356461"/>
                </a:lnTo>
                <a:lnTo>
                  <a:pt x="825150" y="343566"/>
                </a:lnTo>
                <a:lnTo>
                  <a:pt x="838045" y="324433"/>
                </a:lnTo>
                <a:lnTo>
                  <a:pt x="842772" y="300990"/>
                </a:lnTo>
                <a:lnTo>
                  <a:pt x="842772" y="60198"/>
                </a:lnTo>
                <a:lnTo>
                  <a:pt x="838045" y="36754"/>
                </a:lnTo>
                <a:lnTo>
                  <a:pt x="825150" y="17621"/>
                </a:lnTo>
                <a:lnTo>
                  <a:pt x="806017" y="4726"/>
                </a:lnTo>
                <a:lnTo>
                  <a:pt x="7825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object 52"/>
          <p:cNvSpPr/>
          <p:nvPr/>
        </p:nvSpPr>
        <p:spPr>
          <a:xfrm>
            <a:off x="5455538" y="3920870"/>
            <a:ext cx="843280" cy="361315"/>
          </a:xfrm>
          <a:custGeom>
            <a:avLst/>
            <a:gdLst/>
            <a:ahLst/>
            <a:cxnLst/>
            <a:rect l="l" t="t" r="r" b="b"/>
            <a:pathLst>
              <a:path w="843279" h="361314">
                <a:moveTo>
                  <a:pt x="782574" y="0"/>
                </a:moveTo>
                <a:lnTo>
                  <a:pt x="60198" y="0"/>
                </a:lnTo>
                <a:lnTo>
                  <a:pt x="36754" y="4726"/>
                </a:lnTo>
                <a:lnTo>
                  <a:pt x="17621" y="17621"/>
                </a:lnTo>
                <a:lnTo>
                  <a:pt x="4726" y="36754"/>
                </a:lnTo>
                <a:lnTo>
                  <a:pt x="0" y="60198"/>
                </a:lnTo>
                <a:lnTo>
                  <a:pt x="0" y="300990"/>
                </a:lnTo>
                <a:lnTo>
                  <a:pt x="4726" y="324433"/>
                </a:lnTo>
                <a:lnTo>
                  <a:pt x="17621" y="343566"/>
                </a:lnTo>
                <a:lnTo>
                  <a:pt x="36754" y="356461"/>
                </a:lnTo>
                <a:lnTo>
                  <a:pt x="60198" y="361188"/>
                </a:lnTo>
                <a:lnTo>
                  <a:pt x="782574" y="361188"/>
                </a:lnTo>
                <a:lnTo>
                  <a:pt x="806017" y="356461"/>
                </a:lnTo>
                <a:lnTo>
                  <a:pt x="825150" y="343566"/>
                </a:lnTo>
                <a:lnTo>
                  <a:pt x="838045" y="324433"/>
                </a:lnTo>
                <a:lnTo>
                  <a:pt x="842772" y="300990"/>
                </a:lnTo>
                <a:lnTo>
                  <a:pt x="842772" y="60198"/>
                </a:lnTo>
                <a:lnTo>
                  <a:pt x="838045" y="36754"/>
                </a:lnTo>
                <a:lnTo>
                  <a:pt x="825150" y="17621"/>
                </a:lnTo>
                <a:lnTo>
                  <a:pt x="806017" y="4726"/>
                </a:lnTo>
                <a:lnTo>
                  <a:pt x="7825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object 53"/>
          <p:cNvSpPr txBox="1"/>
          <p:nvPr/>
        </p:nvSpPr>
        <p:spPr>
          <a:xfrm>
            <a:off x="4639691" y="3489070"/>
            <a:ext cx="1556385" cy="714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1430" algn="ctr">
              <a:lnSpc>
                <a:spcPct val="100000"/>
              </a:lnSpc>
              <a:spcBef>
                <a:spcPts val="95"/>
              </a:spcBef>
              <a:buClrTx/>
              <a:buSzTx/>
              <a:buFontTx/>
            </a:pPr>
            <a:r>
              <a:rPr sz="1600" spc="-5" dirty="0">
                <a:solidFill>
                  <a:srgbClr val="173C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签到系统</a:t>
            </a:r>
            <a:endParaRPr sz="1600" spc="-5" dirty="0">
              <a:solidFill>
                <a:srgbClr val="173C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tabLst>
                <a:tab pos="919480" algn="l"/>
              </a:tabLst>
            </a:pPr>
            <a:r>
              <a:rPr lang="zh-CN" sz="12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签到管理</a:t>
            </a:r>
            <a:r>
              <a:rPr sz="12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lang="zh-CN" sz="12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身份核验</a:t>
            </a:r>
            <a:endParaRPr lang="zh-CN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1" name="object 54"/>
          <p:cNvSpPr/>
          <p:nvPr/>
        </p:nvSpPr>
        <p:spPr>
          <a:xfrm>
            <a:off x="6510146" y="3410331"/>
            <a:ext cx="1903730" cy="986155"/>
          </a:xfrm>
          <a:custGeom>
            <a:avLst/>
            <a:gdLst/>
            <a:ahLst/>
            <a:cxnLst/>
            <a:rect l="l" t="t" r="r" b="b"/>
            <a:pathLst>
              <a:path w="1903729" h="986154">
                <a:moveTo>
                  <a:pt x="1739138" y="0"/>
                </a:moveTo>
                <a:lnTo>
                  <a:pt x="164338" y="0"/>
                </a:lnTo>
                <a:lnTo>
                  <a:pt x="120635" y="5867"/>
                </a:lnTo>
                <a:lnTo>
                  <a:pt x="81374" y="22427"/>
                </a:lnTo>
                <a:lnTo>
                  <a:pt x="48117" y="48117"/>
                </a:lnTo>
                <a:lnTo>
                  <a:pt x="22427" y="81374"/>
                </a:lnTo>
                <a:lnTo>
                  <a:pt x="5867" y="120635"/>
                </a:lnTo>
                <a:lnTo>
                  <a:pt x="0" y="164337"/>
                </a:lnTo>
                <a:lnTo>
                  <a:pt x="0" y="821690"/>
                </a:lnTo>
                <a:lnTo>
                  <a:pt x="5867" y="865392"/>
                </a:lnTo>
                <a:lnTo>
                  <a:pt x="22427" y="904653"/>
                </a:lnTo>
                <a:lnTo>
                  <a:pt x="48117" y="937910"/>
                </a:lnTo>
                <a:lnTo>
                  <a:pt x="81374" y="963600"/>
                </a:lnTo>
                <a:lnTo>
                  <a:pt x="120635" y="980160"/>
                </a:lnTo>
                <a:lnTo>
                  <a:pt x="164338" y="986028"/>
                </a:lnTo>
                <a:lnTo>
                  <a:pt x="1739138" y="986028"/>
                </a:lnTo>
                <a:lnTo>
                  <a:pt x="1782840" y="980160"/>
                </a:lnTo>
                <a:lnTo>
                  <a:pt x="1822101" y="963600"/>
                </a:lnTo>
                <a:lnTo>
                  <a:pt x="1855358" y="937910"/>
                </a:lnTo>
                <a:lnTo>
                  <a:pt x="1881048" y="904653"/>
                </a:lnTo>
                <a:lnTo>
                  <a:pt x="1897608" y="865392"/>
                </a:lnTo>
                <a:lnTo>
                  <a:pt x="1903476" y="821690"/>
                </a:lnTo>
                <a:lnTo>
                  <a:pt x="1903476" y="164337"/>
                </a:lnTo>
                <a:lnTo>
                  <a:pt x="1897608" y="120635"/>
                </a:lnTo>
                <a:lnTo>
                  <a:pt x="1881048" y="81374"/>
                </a:lnTo>
                <a:lnTo>
                  <a:pt x="1855358" y="48117"/>
                </a:lnTo>
                <a:lnTo>
                  <a:pt x="1822101" y="22427"/>
                </a:lnTo>
                <a:lnTo>
                  <a:pt x="1782840" y="5867"/>
                </a:lnTo>
                <a:lnTo>
                  <a:pt x="173913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object 55"/>
          <p:cNvSpPr/>
          <p:nvPr/>
        </p:nvSpPr>
        <p:spPr>
          <a:xfrm>
            <a:off x="6575679" y="3916299"/>
            <a:ext cx="843280" cy="360045"/>
          </a:xfrm>
          <a:custGeom>
            <a:avLst/>
            <a:gdLst/>
            <a:ahLst/>
            <a:cxnLst/>
            <a:rect l="l" t="t" r="r" b="b"/>
            <a:pathLst>
              <a:path w="843279" h="360045">
                <a:moveTo>
                  <a:pt x="782827" y="0"/>
                </a:moveTo>
                <a:lnTo>
                  <a:pt x="59943" y="0"/>
                </a:lnTo>
                <a:lnTo>
                  <a:pt x="36593" y="4704"/>
                </a:lnTo>
                <a:lnTo>
                  <a:pt x="17541" y="17541"/>
                </a:lnTo>
                <a:lnTo>
                  <a:pt x="4704" y="36593"/>
                </a:lnTo>
                <a:lnTo>
                  <a:pt x="0" y="59943"/>
                </a:lnTo>
                <a:lnTo>
                  <a:pt x="0" y="299719"/>
                </a:lnTo>
                <a:lnTo>
                  <a:pt x="4704" y="323070"/>
                </a:lnTo>
                <a:lnTo>
                  <a:pt x="17541" y="342122"/>
                </a:lnTo>
                <a:lnTo>
                  <a:pt x="36593" y="354959"/>
                </a:lnTo>
                <a:lnTo>
                  <a:pt x="59943" y="359663"/>
                </a:lnTo>
                <a:lnTo>
                  <a:pt x="782827" y="359663"/>
                </a:lnTo>
                <a:lnTo>
                  <a:pt x="806178" y="354959"/>
                </a:lnTo>
                <a:lnTo>
                  <a:pt x="825230" y="342122"/>
                </a:lnTo>
                <a:lnTo>
                  <a:pt x="838067" y="323070"/>
                </a:lnTo>
                <a:lnTo>
                  <a:pt x="842771" y="299719"/>
                </a:lnTo>
                <a:lnTo>
                  <a:pt x="842771" y="59943"/>
                </a:lnTo>
                <a:lnTo>
                  <a:pt x="838067" y="36593"/>
                </a:lnTo>
                <a:lnTo>
                  <a:pt x="825230" y="17541"/>
                </a:lnTo>
                <a:lnTo>
                  <a:pt x="806178" y="4704"/>
                </a:lnTo>
                <a:lnTo>
                  <a:pt x="782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object 56"/>
          <p:cNvSpPr/>
          <p:nvPr/>
        </p:nvSpPr>
        <p:spPr>
          <a:xfrm>
            <a:off x="7496174" y="3916299"/>
            <a:ext cx="841375" cy="360045"/>
          </a:xfrm>
          <a:custGeom>
            <a:avLst/>
            <a:gdLst/>
            <a:ahLst/>
            <a:cxnLst/>
            <a:rect l="l" t="t" r="r" b="b"/>
            <a:pathLst>
              <a:path w="841375" h="360045">
                <a:moveTo>
                  <a:pt x="781304" y="0"/>
                </a:moveTo>
                <a:lnTo>
                  <a:pt x="59944" y="0"/>
                </a:lnTo>
                <a:lnTo>
                  <a:pt x="36593" y="4704"/>
                </a:lnTo>
                <a:lnTo>
                  <a:pt x="17541" y="17541"/>
                </a:lnTo>
                <a:lnTo>
                  <a:pt x="4704" y="36593"/>
                </a:lnTo>
                <a:lnTo>
                  <a:pt x="0" y="59943"/>
                </a:lnTo>
                <a:lnTo>
                  <a:pt x="0" y="299719"/>
                </a:lnTo>
                <a:lnTo>
                  <a:pt x="4704" y="323070"/>
                </a:lnTo>
                <a:lnTo>
                  <a:pt x="17541" y="342122"/>
                </a:lnTo>
                <a:lnTo>
                  <a:pt x="36593" y="354959"/>
                </a:lnTo>
                <a:lnTo>
                  <a:pt x="59944" y="359663"/>
                </a:lnTo>
                <a:lnTo>
                  <a:pt x="781304" y="359663"/>
                </a:lnTo>
                <a:lnTo>
                  <a:pt x="804654" y="354959"/>
                </a:lnTo>
                <a:lnTo>
                  <a:pt x="823706" y="342122"/>
                </a:lnTo>
                <a:lnTo>
                  <a:pt x="836543" y="323070"/>
                </a:lnTo>
                <a:lnTo>
                  <a:pt x="841248" y="299719"/>
                </a:lnTo>
                <a:lnTo>
                  <a:pt x="841248" y="59943"/>
                </a:lnTo>
                <a:lnTo>
                  <a:pt x="836543" y="36593"/>
                </a:lnTo>
                <a:lnTo>
                  <a:pt x="823706" y="17541"/>
                </a:lnTo>
                <a:lnTo>
                  <a:pt x="804654" y="4704"/>
                </a:lnTo>
                <a:lnTo>
                  <a:pt x="7813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object 57"/>
          <p:cNvSpPr txBox="1"/>
          <p:nvPr/>
        </p:nvSpPr>
        <p:spPr>
          <a:xfrm>
            <a:off x="6679692" y="3483609"/>
            <a:ext cx="1556385" cy="714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>
              <a:lnSpc>
                <a:spcPct val="100000"/>
              </a:lnSpc>
              <a:spcBef>
                <a:spcPts val="20"/>
              </a:spcBef>
            </a:pPr>
            <a:r>
              <a:rPr lang="en-US" altLang="zh-CN" sz="1600" b="0" spc="-5" dirty="0">
                <a:solidFill>
                  <a:srgbClr val="173C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sz="1600" b="0" spc="-5" dirty="0">
                <a:solidFill>
                  <a:srgbClr val="173C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直播系统</a:t>
            </a:r>
            <a:endParaRPr lang="zh-CN" sz="1600" b="0" spc="-5" dirty="0">
              <a:solidFill>
                <a:srgbClr val="173C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tabLst>
                <a:tab pos="919480" algn="l"/>
              </a:tabLst>
            </a:pPr>
            <a:r>
              <a:rPr lang="zh-CN" sz="12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现场直播</a:t>
            </a:r>
            <a:r>
              <a:rPr sz="12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lang="zh-CN" sz="12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虚拟直播</a:t>
            </a:r>
            <a:endParaRPr lang="zh-CN" sz="12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5" name="object 58"/>
          <p:cNvSpPr/>
          <p:nvPr/>
        </p:nvSpPr>
        <p:spPr>
          <a:xfrm>
            <a:off x="8546210" y="3410331"/>
            <a:ext cx="1903730" cy="986155"/>
          </a:xfrm>
          <a:custGeom>
            <a:avLst/>
            <a:gdLst/>
            <a:ahLst/>
            <a:cxnLst/>
            <a:rect l="l" t="t" r="r" b="b"/>
            <a:pathLst>
              <a:path w="1903729" h="986154">
                <a:moveTo>
                  <a:pt x="1739137" y="0"/>
                </a:moveTo>
                <a:lnTo>
                  <a:pt x="164337" y="0"/>
                </a:lnTo>
                <a:lnTo>
                  <a:pt x="120635" y="5867"/>
                </a:lnTo>
                <a:lnTo>
                  <a:pt x="81374" y="22427"/>
                </a:lnTo>
                <a:lnTo>
                  <a:pt x="48117" y="48117"/>
                </a:lnTo>
                <a:lnTo>
                  <a:pt x="22427" y="81374"/>
                </a:lnTo>
                <a:lnTo>
                  <a:pt x="5867" y="120635"/>
                </a:lnTo>
                <a:lnTo>
                  <a:pt x="0" y="164337"/>
                </a:lnTo>
                <a:lnTo>
                  <a:pt x="0" y="821690"/>
                </a:lnTo>
                <a:lnTo>
                  <a:pt x="5867" y="865392"/>
                </a:lnTo>
                <a:lnTo>
                  <a:pt x="22427" y="904653"/>
                </a:lnTo>
                <a:lnTo>
                  <a:pt x="48117" y="937910"/>
                </a:lnTo>
                <a:lnTo>
                  <a:pt x="81374" y="963600"/>
                </a:lnTo>
                <a:lnTo>
                  <a:pt x="120635" y="980160"/>
                </a:lnTo>
                <a:lnTo>
                  <a:pt x="164337" y="986028"/>
                </a:lnTo>
                <a:lnTo>
                  <a:pt x="1739137" y="986028"/>
                </a:lnTo>
                <a:lnTo>
                  <a:pt x="1782840" y="980160"/>
                </a:lnTo>
                <a:lnTo>
                  <a:pt x="1822101" y="963600"/>
                </a:lnTo>
                <a:lnTo>
                  <a:pt x="1855358" y="937910"/>
                </a:lnTo>
                <a:lnTo>
                  <a:pt x="1881048" y="904653"/>
                </a:lnTo>
                <a:lnTo>
                  <a:pt x="1897608" y="865392"/>
                </a:lnTo>
                <a:lnTo>
                  <a:pt x="1903476" y="821690"/>
                </a:lnTo>
                <a:lnTo>
                  <a:pt x="1903476" y="164337"/>
                </a:lnTo>
                <a:lnTo>
                  <a:pt x="1897608" y="120635"/>
                </a:lnTo>
                <a:lnTo>
                  <a:pt x="1881048" y="81374"/>
                </a:lnTo>
                <a:lnTo>
                  <a:pt x="1855358" y="48117"/>
                </a:lnTo>
                <a:lnTo>
                  <a:pt x="1822101" y="22427"/>
                </a:lnTo>
                <a:lnTo>
                  <a:pt x="1782840" y="5867"/>
                </a:lnTo>
                <a:lnTo>
                  <a:pt x="1739137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object 59"/>
          <p:cNvSpPr/>
          <p:nvPr/>
        </p:nvSpPr>
        <p:spPr>
          <a:xfrm>
            <a:off x="8613267" y="3916299"/>
            <a:ext cx="841375" cy="360045"/>
          </a:xfrm>
          <a:custGeom>
            <a:avLst/>
            <a:gdLst/>
            <a:ahLst/>
            <a:cxnLst/>
            <a:rect l="l" t="t" r="r" b="b"/>
            <a:pathLst>
              <a:path w="841375" h="360045">
                <a:moveTo>
                  <a:pt x="781303" y="0"/>
                </a:moveTo>
                <a:lnTo>
                  <a:pt x="59944" y="0"/>
                </a:lnTo>
                <a:lnTo>
                  <a:pt x="36593" y="4704"/>
                </a:lnTo>
                <a:lnTo>
                  <a:pt x="17541" y="17541"/>
                </a:lnTo>
                <a:lnTo>
                  <a:pt x="4704" y="36593"/>
                </a:lnTo>
                <a:lnTo>
                  <a:pt x="0" y="59943"/>
                </a:lnTo>
                <a:lnTo>
                  <a:pt x="0" y="299719"/>
                </a:lnTo>
                <a:lnTo>
                  <a:pt x="4704" y="323070"/>
                </a:lnTo>
                <a:lnTo>
                  <a:pt x="17541" y="342122"/>
                </a:lnTo>
                <a:lnTo>
                  <a:pt x="36593" y="354959"/>
                </a:lnTo>
                <a:lnTo>
                  <a:pt x="59944" y="359663"/>
                </a:lnTo>
                <a:lnTo>
                  <a:pt x="781303" y="359663"/>
                </a:lnTo>
                <a:lnTo>
                  <a:pt x="804654" y="354959"/>
                </a:lnTo>
                <a:lnTo>
                  <a:pt x="823706" y="342122"/>
                </a:lnTo>
                <a:lnTo>
                  <a:pt x="836543" y="323070"/>
                </a:lnTo>
                <a:lnTo>
                  <a:pt x="841248" y="299719"/>
                </a:lnTo>
                <a:lnTo>
                  <a:pt x="841248" y="59943"/>
                </a:lnTo>
                <a:lnTo>
                  <a:pt x="836543" y="36593"/>
                </a:lnTo>
                <a:lnTo>
                  <a:pt x="823706" y="17541"/>
                </a:lnTo>
                <a:lnTo>
                  <a:pt x="804654" y="4704"/>
                </a:lnTo>
                <a:lnTo>
                  <a:pt x="7813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object 60"/>
          <p:cNvSpPr/>
          <p:nvPr/>
        </p:nvSpPr>
        <p:spPr>
          <a:xfrm>
            <a:off x="9532238" y="3916299"/>
            <a:ext cx="841375" cy="360045"/>
          </a:xfrm>
          <a:custGeom>
            <a:avLst/>
            <a:gdLst/>
            <a:ahLst/>
            <a:cxnLst/>
            <a:rect l="l" t="t" r="r" b="b"/>
            <a:pathLst>
              <a:path w="841375" h="360045">
                <a:moveTo>
                  <a:pt x="781303" y="0"/>
                </a:moveTo>
                <a:lnTo>
                  <a:pt x="59944" y="0"/>
                </a:lnTo>
                <a:lnTo>
                  <a:pt x="36593" y="4704"/>
                </a:lnTo>
                <a:lnTo>
                  <a:pt x="17541" y="17541"/>
                </a:lnTo>
                <a:lnTo>
                  <a:pt x="4704" y="36593"/>
                </a:lnTo>
                <a:lnTo>
                  <a:pt x="0" y="59943"/>
                </a:lnTo>
                <a:lnTo>
                  <a:pt x="0" y="299719"/>
                </a:lnTo>
                <a:lnTo>
                  <a:pt x="4704" y="323070"/>
                </a:lnTo>
                <a:lnTo>
                  <a:pt x="17541" y="342122"/>
                </a:lnTo>
                <a:lnTo>
                  <a:pt x="36593" y="354959"/>
                </a:lnTo>
                <a:lnTo>
                  <a:pt x="59944" y="359663"/>
                </a:lnTo>
                <a:lnTo>
                  <a:pt x="781303" y="359663"/>
                </a:lnTo>
                <a:lnTo>
                  <a:pt x="804654" y="354959"/>
                </a:lnTo>
                <a:lnTo>
                  <a:pt x="823706" y="342122"/>
                </a:lnTo>
                <a:lnTo>
                  <a:pt x="836543" y="323070"/>
                </a:lnTo>
                <a:lnTo>
                  <a:pt x="841248" y="299719"/>
                </a:lnTo>
                <a:lnTo>
                  <a:pt x="841248" y="59943"/>
                </a:lnTo>
                <a:lnTo>
                  <a:pt x="836543" y="36593"/>
                </a:lnTo>
                <a:lnTo>
                  <a:pt x="823706" y="17541"/>
                </a:lnTo>
                <a:lnTo>
                  <a:pt x="804654" y="4704"/>
                </a:lnTo>
                <a:lnTo>
                  <a:pt x="7813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object 61"/>
          <p:cNvSpPr txBox="1"/>
          <p:nvPr/>
        </p:nvSpPr>
        <p:spPr>
          <a:xfrm>
            <a:off x="8716136" y="3483609"/>
            <a:ext cx="1554480" cy="714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lang="zh-CN" sz="1600" b="0" spc="-5" dirty="0">
                <a:solidFill>
                  <a:srgbClr val="173C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互动系统</a:t>
            </a:r>
            <a:endParaRPr lang="zh-CN" sz="1600" b="0" spc="-5" dirty="0">
              <a:solidFill>
                <a:srgbClr val="173C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endParaRPr sz="17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tabLst>
                <a:tab pos="918210" algn="l"/>
              </a:tabLst>
            </a:pPr>
            <a:r>
              <a:rPr lang="zh-CN" sz="12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互动抽奖</a:t>
            </a:r>
            <a:r>
              <a:rPr sz="12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lang="zh-CN" sz="12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投票聊天</a:t>
            </a:r>
            <a:endParaRPr lang="zh-CN" sz="12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9" name="object 62"/>
          <p:cNvSpPr/>
          <p:nvPr/>
        </p:nvSpPr>
        <p:spPr>
          <a:xfrm>
            <a:off x="2441066" y="3230498"/>
            <a:ext cx="8121015" cy="76200"/>
          </a:xfrm>
          <a:custGeom>
            <a:avLst/>
            <a:gdLst/>
            <a:ahLst/>
            <a:cxnLst/>
            <a:rect l="l" t="t" r="r" b="b"/>
            <a:pathLst>
              <a:path w="8121015" h="76200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921" y="44450"/>
                </a:lnTo>
                <a:lnTo>
                  <a:pt x="38100" y="44450"/>
                </a:lnTo>
                <a:lnTo>
                  <a:pt x="38100" y="31750"/>
                </a:lnTo>
                <a:lnTo>
                  <a:pt x="74921" y="31750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8121015" h="76200">
                <a:moveTo>
                  <a:pt x="74921" y="31750"/>
                </a:moveTo>
                <a:lnTo>
                  <a:pt x="38100" y="31750"/>
                </a:lnTo>
                <a:lnTo>
                  <a:pt x="38100" y="44450"/>
                </a:lnTo>
                <a:lnTo>
                  <a:pt x="74921" y="44450"/>
                </a:lnTo>
                <a:lnTo>
                  <a:pt x="76200" y="38100"/>
                </a:lnTo>
                <a:lnTo>
                  <a:pt x="74921" y="31750"/>
                </a:lnTo>
                <a:close/>
              </a:path>
              <a:path w="8121015" h="76200">
                <a:moveTo>
                  <a:pt x="88900" y="31750"/>
                </a:moveTo>
                <a:lnTo>
                  <a:pt x="74921" y="31750"/>
                </a:lnTo>
                <a:lnTo>
                  <a:pt x="76200" y="38100"/>
                </a:lnTo>
                <a:lnTo>
                  <a:pt x="74921" y="44450"/>
                </a:lnTo>
                <a:lnTo>
                  <a:pt x="88900" y="44450"/>
                </a:lnTo>
                <a:lnTo>
                  <a:pt x="88900" y="31750"/>
                </a:lnTo>
                <a:close/>
              </a:path>
              <a:path w="8121015" h="76200">
                <a:moveTo>
                  <a:pt x="177800" y="31750"/>
                </a:moveTo>
                <a:lnTo>
                  <a:pt x="127000" y="31750"/>
                </a:lnTo>
                <a:lnTo>
                  <a:pt x="127000" y="44450"/>
                </a:lnTo>
                <a:lnTo>
                  <a:pt x="177800" y="44450"/>
                </a:lnTo>
                <a:lnTo>
                  <a:pt x="177800" y="31750"/>
                </a:lnTo>
                <a:close/>
              </a:path>
              <a:path w="8121015" h="76200">
                <a:moveTo>
                  <a:pt x="266700" y="31750"/>
                </a:moveTo>
                <a:lnTo>
                  <a:pt x="215900" y="31750"/>
                </a:lnTo>
                <a:lnTo>
                  <a:pt x="215900" y="44450"/>
                </a:lnTo>
                <a:lnTo>
                  <a:pt x="266700" y="44450"/>
                </a:lnTo>
                <a:lnTo>
                  <a:pt x="266700" y="31750"/>
                </a:lnTo>
                <a:close/>
              </a:path>
              <a:path w="8121015" h="76200">
                <a:moveTo>
                  <a:pt x="355600" y="31750"/>
                </a:moveTo>
                <a:lnTo>
                  <a:pt x="304800" y="31750"/>
                </a:lnTo>
                <a:lnTo>
                  <a:pt x="304800" y="44450"/>
                </a:lnTo>
                <a:lnTo>
                  <a:pt x="355600" y="44450"/>
                </a:lnTo>
                <a:lnTo>
                  <a:pt x="355600" y="31750"/>
                </a:lnTo>
                <a:close/>
              </a:path>
              <a:path w="8121015" h="76200">
                <a:moveTo>
                  <a:pt x="444500" y="31750"/>
                </a:moveTo>
                <a:lnTo>
                  <a:pt x="393700" y="31750"/>
                </a:lnTo>
                <a:lnTo>
                  <a:pt x="393700" y="44450"/>
                </a:lnTo>
                <a:lnTo>
                  <a:pt x="444500" y="44450"/>
                </a:lnTo>
                <a:lnTo>
                  <a:pt x="444500" y="31750"/>
                </a:lnTo>
                <a:close/>
              </a:path>
              <a:path w="8121015" h="76200">
                <a:moveTo>
                  <a:pt x="533400" y="31750"/>
                </a:moveTo>
                <a:lnTo>
                  <a:pt x="482600" y="31750"/>
                </a:lnTo>
                <a:lnTo>
                  <a:pt x="482600" y="44450"/>
                </a:lnTo>
                <a:lnTo>
                  <a:pt x="533400" y="44450"/>
                </a:lnTo>
                <a:lnTo>
                  <a:pt x="533400" y="31750"/>
                </a:lnTo>
                <a:close/>
              </a:path>
              <a:path w="8121015" h="76200">
                <a:moveTo>
                  <a:pt x="622300" y="31750"/>
                </a:moveTo>
                <a:lnTo>
                  <a:pt x="571500" y="31750"/>
                </a:lnTo>
                <a:lnTo>
                  <a:pt x="571500" y="44450"/>
                </a:lnTo>
                <a:lnTo>
                  <a:pt x="622300" y="44450"/>
                </a:lnTo>
                <a:lnTo>
                  <a:pt x="622300" y="31750"/>
                </a:lnTo>
                <a:close/>
              </a:path>
              <a:path w="8121015" h="76200">
                <a:moveTo>
                  <a:pt x="711200" y="31750"/>
                </a:moveTo>
                <a:lnTo>
                  <a:pt x="660400" y="31750"/>
                </a:lnTo>
                <a:lnTo>
                  <a:pt x="660400" y="44450"/>
                </a:lnTo>
                <a:lnTo>
                  <a:pt x="711200" y="44450"/>
                </a:lnTo>
                <a:lnTo>
                  <a:pt x="711200" y="31750"/>
                </a:lnTo>
                <a:close/>
              </a:path>
              <a:path w="8121015" h="76200">
                <a:moveTo>
                  <a:pt x="800100" y="31750"/>
                </a:moveTo>
                <a:lnTo>
                  <a:pt x="749300" y="31750"/>
                </a:lnTo>
                <a:lnTo>
                  <a:pt x="749300" y="44450"/>
                </a:lnTo>
                <a:lnTo>
                  <a:pt x="800100" y="44450"/>
                </a:lnTo>
                <a:lnTo>
                  <a:pt x="800100" y="31750"/>
                </a:lnTo>
                <a:close/>
              </a:path>
              <a:path w="8121015" h="76200">
                <a:moveTo>
                  <a:pt x="889000" y="31750"/>
                </a:moveTo>
                <a:lnTo>
                  <a:pt x="838200" y="31750"/>
                </a:lnTo>
                <a:lnTo>
                  <a:pt x="838200" y="44450"/>
                </a:lnTo>
                <a:lnTo>
                  <a:pt x="889000" y="44450"/>
                </a:lnTo>
                <a:lnTo>
                  <a:pt x="889000" y="31750"/>
                </a:lnTo>
                <a:close/>
              </a:path>
              <a:path w="8121015" h="76200">
                <a:moveTo>
                  <a:pt x="977900" y="31750"/>
                </a:moveTo>
                <a:lnTo>
                  <a:pt x="927100" y="31750"/>
                </a:lnTo>
                <a:lnTo>
                  <a:pt x="927100" y="44450"/>
                </a:lnTo>
                <a:lnTo>
                  <a:pt x="977900" y="44450"/>
                </a:lnTo>
                <a:lnTo>
                  <a:pt x="977900" y="31750"/>
                </a:lnTo>
                <a:close/>
              </a:path>
              <a:path w="8121015" h="76200">
                <a:moveTo>
                  <a:pt x="1066800" y="31750"/>
                </a:moveTo>
                <a:lnTo>
                  <a:pt x="1016000" y="31750"/>
                </a:lnTo>
                <a:lnTo>
                  <a:pt x="1016000" y="44450"/>
                </a:lnTo>
                <a:lnTo>
                  <a:pt x="1066800" y="44450"/>
                </a:lnTo>
                <a:lnTo>
                  <a:pt x="1066800" y="31750"/>
                </a:lnTo>
                <a:close/>
              </a:path>
              <a:path w="8121015" h="76200">
                <a:moveTo>
                  <a:pt x="1155700" y="31750"/>
                </a:moveTo>
                <a:lnTo>
                  <a:pt x="1104900" y="31750"/>
                </a:lnTo>
                <a:lnTo>
                  <a:pt x="1104900" y="44450"/>
                </a:lnTo>
                <a:lnTo>
                  <a:pt x="1155700" y="44450"/>
                </a:lnTo>
                <a:lnTo>
                  <a:pt x="1155700" y="31750"/>
                </a:lnTo>
                <a:close/>
              </a:path>
              <a:path w="8121015" h="76200">
                <a:moveTo>
                  <a:pt x="1244600" y="31750"/>
                </a:moveTo>
                <a:lnTo>
                  <a:pt x="1193800" y="31750"/>
                </a:lnTo>
                <a:lnTo>
                  <a:pt x="1193800" y="44450"/>
                </a:lnTo>
                <a:lnTo>
                  <a:pt x="1244600" y="44450"/>
                </a:lnTo>
                <a:lnTo>
                  <a:pt x="1244600" y="31750"/>
                </a:lnTo>
                <a:close/>
              </a:path>
              <a:path w="8121015" h="76200">
                <a:moveTo>
                  <a:pt x="1333500" y="31750"/>
                </a:moveTo>
                <a:lnTo>
                  <a:pt x="1282700" y="31750"/>
                </a:lnTo>
                <a:lnTo>
                  <a:pt x="1282700" y="44450"/>
                </a:lnTo>
                <a:lnTo>
                  <a:pt x="1333500" y="44450"/>
                </a:lnTo>
                <a:lnTo>
                  <a:pt x="1333500" y="31750"/>
                </a:lnTo>
                <a:close/>
              </a:path>
              <a:path w="8121015" h="76200">
                <a:moveTo>
                  <a:pt x="1422400" y="31750"/>
                </a:moveTo>
                <a:lnTo>
                  <a:pt x="1371600" y="31750"/>
                </a:lnTo>
                <a:lnTo>
                  <a:pt x="1371600" y="44450"/>
                </a:lnTo>
                <a:lnTo>
                  <a:pt x="1422400" y="44450"/>
                </a:lnTo>
                <a:lnTo>
                  <a:pt x="1422400" y="31750"/>
                </a:lnTo>
                <a:close/>
              </a:path>
              <a:path w="8121015" h="76200">
                <a:moveTo>
                  <a:pt x="1511300" y="31750"/>
                </a:moveTo>
                <a:lnTo>
                  <a:pt x="1460500" y="31750"/>
                </a:lnTo>
                <a:lnTo>
                  <a:pt x="1460500" y="44450"/>
                </a:lnTo>
                <a:lnTo>
                  <a:pt x="1511300" y="44450"/>
                </a:lnTo>
                <a:lnTo>
                  <a:pt x="1511300" y="31750"/>
                </a:lnTo>
                <a:close/>
              </a:path>
              <a:path w="8121015" h="76200">
                <a:moveTo>
                  <a:pt x="1600200" y="31750"/>
                </a:moveTo>
                <a:lnTo>
                  <a:pt x="1549400" y="31750"/>
                </a:lnTo>
                <a:lnTo>
                  <a:pt x="1549400" y="44450"/>
                </a:lnTo>
                <a:lnTo>
                  <a:pt x="1600200" y="44450"/>
                </a:lnTo>
                <a:lnTo>
                  <a:pt x="1600200" y="31750"/>
                </a:lnTo>
                <a:close/>
              </a:path>
              <a:path w="8121015" h="76200">
                <a:moveTo>
                  <a:pt x="1689100" y="31750"/>
                </a:moveTo>
                <a:lnTo>
                  <a:pt x="1638300" y="31750"/>
                </a:lnTo>
                <a:lnTo>
                  <a:pt x="1638300" y="44450"/>
                </a:lnTo>
                <a:lnTo>
                  <a:pt x="1689100" y="44450"/>
                </a:lnTo>
                <a:lnTo>
                  <a:pt x="1689100" y="31750"/>
                </a:lnTo>
                <a:close/>
              </a:path>
              <a:path w="8121015" h="76200">
                <a:moveTo>
                  <a:pt x="1778000" y="31750"/>
                </a:moveTo>
                <a:lnTo>
                  <a:pt x="1727200" y="31750"/>
                </a:lnTo>
                <a:lnTo>
                  <a:pt x="1727200" y="44450"/>
                </a:lnTo>
                <a:lnTo>
                  <a:pt x="1778000" y="44450"/>
                </a:lnTo>
                <a:lnTo>
                  <a:pt x="1778000" y="31750"/>
                </a:lnTo>
                <a:close/>
              </a:path>
              <a:path w="8121015" h="76200">
                <a:moveTo>
                  <a:pt x="1866900" y="31750"/>
                </a:moveTo>
                <a:lnTo>
                  <a:pt x="1816100" y="31750"/>
                </a:lnTo>
                <a:lnTo>
                  <a:pt x="1816100" y="44450"/>
                </a:lnTo>
                <a:lnTo>
                  <a:pt x="1866900" y="44450"/>
                </a:lnTo>
                <a:lnTo>
                  <a:pt x="1866900" y="31750"/>
                </a:lnTo>
                <a:close/>
              </a:path>
              <a:path w="8121015" h="76200">
                <a:moveTo>
                  <a:pt x="1955800" y="31750"/>
                </a:moveTo>
                <a:lnTo>
                  <a:pt x="1905000" y="31750"/>
                </a:lnTo>
                <a:lnTo>
                  <a:pt x="1905000" y="44450"/>
                </a:lnTo>
                <a:lnTo>
                  <a:pt x="1955800" y="44450"/>
                </a:lnTo>
                <a:lnTo>
                  <a:pt x="1955800" y="31750"/>
                </a:lnTo>
                <a:close/>
              </a:path>
              <a:path w="8121015" h="76200">
                <a:moveTo>
                  <a:pt x="2044700" y="31750"/>
                </a:moveTo>
                <a:lnTo>
                  <a:pt x="1993900" y="31750"/>
                </a:lnTo>
                <a:lnTo>
                  <a:pt x="1993900" y="44450"/>
                </a:lnTo>
                <a:lnTo>
                  <a:pt x="2044700" y="44450"/>
                </a:lnTo>
                <a:lnTo>
                  <a:pt x="2044700" y="31750"/>
                </a:lnTo>
                <a:close/>
              </a:path>
              <a:path w="8121015" h="76200">
                <a:moveTo>
                  <a:pt x="2133600" y="31750"/>
                </a:moveTo>
                <a:lnTo>
                  <a:pt x="2082800" y="31750"/>
                </a:lnTo>
                <a:lnTo>
                  <a:pt x="2082800" y="44450"/>
                </a:lnTo>
                <a:lnTo>
                  <a:pt x="2133600" y="44450"/>
                </a:lnTo>
                <a:lnTo>
                  <a:pt x="2133600" y="31750"/>
                </a:lnTo>
                <a:close/>
              </a:path>
              <a:path w="8121015" h="76200">
                <a:moveTo>
                  <a:pt x="2222500" y="31750"/>
                </a:moveTo>
                <a:lnTo>
                  <a:pt x="2171700" y="31750"/>
                </a:lnTo>
                <a:lnTo>
                  <a:pt x="2171700" y="44450"/>
                </a:lnTo>
                <a:lnTo>
                  <a:pt x="2222500" y="44450"/>
                </a:lnTo>
                <a:lnTo>
                  <a:pt x="2222500" y="31750"/>
                </a:lnTo>
                <a:close/>
              </a:path>
              <a:path w="8121015" h="76200">
                <a:moveTo>
                  <a:pt x="2311400" y="31750"/>
                </a:moveTo>
                <a:lnTo>
                  <a:pt x="2260600" y="31750"/>
                </a:lnTo>
                <a:lnTo>
                  <a:pt x="2260600" y="44450"/>
                </a:lnTo>
                <a:lnTo>
                  <a:pt x="2311400" y="44450"/>
                </a:lnTo>
                <a:lnTo>
                  <a:pt x="2311400" y="31750"/>
                </a:lnTo>
                <a:close/>
              </a:path>
              <a:path w="8121015" h="76200">
                <a:moveTo>
                  <a:pt x="2400300" y="31750"/>
                </a:moveTo>
                <a:lnTo>
                  <a:pt x="2349500" y="31750"/>
                </a:lnTo>
                <a:lnTo>
                  <a:pt x="2349500" y="44450"/>
                </a:lnTo>
                <a:lnTo>
                  <a:pt x="2400300" y="44450"/>
                </a:lnTo>
                <a:lnTo>
                  <a:pt x="2400300" y="31750"/>
                </a:lnTo>
                <a:close/>
              </a:path>
              <a:path w="8121015" h="76200">
                <a:moveTo>
                  <a:pt x="2489200" y="31750"/>
                </a:moveTo>
                <a:lnTo>
                  <a:pt x="2438400" y="31750"/>
                </a:lnTo>
                <a:lnTo>
                  <a:pt x="2438400" y="44450"/>
                </a:lnTo>
                <a:lnTo>
                  <a:pt x="2489200" y="44450"/>
                </a:lnTo>
                <a:lnTo>
                  <a:pt x="2489200" y="31750"/>
                </a:lnTo>
                <a:close/>
              </a:path>
              <a:path w="8121015" h="76200">
                <a:moveTo>
                  <a:pt x="2578100" y="31750"/>
                </a:moveTo>
                <a:lnTo>
                  <a:pt x="2527300" y="31750"/>
                </a:lnTo>
                <a:lnTo>
                  <a:pt x="2527300" y="44450"/>
                </a:lnTo>
                <a:lnTo>
                  <a:pt x="2578100" y="44450"/>
                </a:lnTo>
                <a:lnTo>
                  <a:pt x="2578100" y="31750"/>
                </a:lnTo>
                <a:close/>
              </a:path>
              <a:path w="8121015" h="76200">
                <a:moveTo>
                  <a:pt x="2667000" y="31750"/>
                </a:moveTo>
                <a:lnTo>
                  <a:pt x="2616200" y="31750"/>
                </a:lnTo>
                <a:lnTo>
                  <a:pt x="2616200" y="44450"/>
                </a:lnTo>
                <a:lnTo>
                  <a:pt x="2667000" y="44450"/>
                </a:lnTo>
                <a:lnTo>
                  <a:pt x="2667000" y="31750"/>
                </a:lnTo>
                <a:close/>
              </a:path>
              <a:path w="8121015" h="76200">
                <a:moveTo>
                  <a:pt x="2755900" y="31750"/>
                </a:moveTo>
                <a:lnTo>
                  <a:pt x="2705100" y="31750"/>
                </a:lnTo>
                <a:lnTo>
                  <a:pt x="2705100" y="44450"/>
                </a:lnTo>
                <a:lnTo>
                  <a:pt x="2755900" y="44450"/>
                </a:lnTo>
                <a:lnTo>
                  <a:pt x="2755900" y="31750"/>
                </a:lnTo>
                <a:close/>
              </a:path>
              <a:path w="8121015" h="76200">
                <a:moveTo>
                  <a:pt x="2844800" y="31750"/>
                </a:moveTo>
                <a:lnTo>
                  <a:pt x="2794000" y="31750"/>
                </a:lnTo>
                <a:lnTo>
                  <a:pt x="2794000" y="44450"/>
                </a:lnTo>
                <a:lnTo>
                  <a:pt x="2844800" y="44450"/>
                </a:lnTo>
                <a:lnTo>
                  <a:pt x="2844800" y="31750"/>
                </a:lnTo>
                <a:close/>
              </a:path>
              <a:path w="8121015" h="76200">
                <a:moveTo>
                  <a:pt x="2933700" y="31750"/>
                </a:moveTo>
                <a:lnTo>
                  <a:pt x="2882900" y="31750"/>
                </a:lnTo>
                <a:lnTo>
                  <a:pt x="2882900" y="44450"/>
                </a:lnTo>
                <a:lnTo>
                  <a:pt x="2933700" y="44450"/>
                </a:lnTo>
                <a:lnTo>
                  <a:pt x="2933700" y="31750"/>
                </a:lnTo>
                <a:close/>
              </a:path>
              <a:path w="8121015" h="76200">
                <a:moveTo>
                  <a:pt x="3022600" y="31750"/>
                </a:moveTo>
                <a:lnTo>
                  <a:pt x="2971800" y="31750"/>
                </a:lnTo>
                <a:lnTo>
                  <a:pt x="2971800" y="44450"/>
                </a:lnTo>
                <a:lnTo>
                  <a:pt x="3022600" y="44450"/>
                </a:lnTo>
                <a:lnTo>
                  <a:pt x="3022600" y="31750"/>
                </a:lnTo>
                <a:close/>
              </a:path>
              <a:path w="8121015" h="76200">
                <a:moveTo>
                  <a:pt x="3111500" y="31750"/>
                </a:moveTo>
                <a:lnTo>
                  <a:pt x="3060700" y="31750"/>
                </a:lnTo>
                <a:lnTo>
                  <a:pt x="3060700" y="44450"/>
                </a:lnTo>
                <a:lnTo>
                  <a:pt x="3111500" y="44450"/>
                </a:lnTo>
                <a:lnTo>
                  <a:pt x="3111500" y="31750"/>
                </a:lnTo>
                <a:close/>
              </a:path>
              <a:path w="8121015" h="76200">
                <a:moveTo>
                  <a:pt x="3200400" y="31750"/>
                </a:moveTo>
                <a:lnTo>
                  <a:pt x="3149600" y="31750"/>
                </a:lnTo>
                <a:lnTo>
                  <a:pt x="3149600" y="44450"/>
                </a:lnTo>
                <a:lnTo>
                  <a:pt x="3200400" y="44450"/>
                </a:lnTo>
                <a:lnTo>
                  <a:pt x="3200400" y="31750"/>
                </a:lnTo>
                <a:close/>
              </a:path>
              <a:path w="8121015" h="76200">
                <a:moveTo>
                  <a:pt x="3289300" y="31750"/>
                </a:moveTo>
                <a:lnTo>
                  <a:pt x="3238500" y="31750"/>
                </a:lnTo>
                <a:lnTo>
                  <a:pt x="3238500" y="44450"/>
                </a:lnTo>
                <a:lnTo>
                  <a:pt x="3289300" y="44450"/>
                </a:lnTo>
                <a:lnTo>
                  <a:pt x="3289300" y="31750"/>
                </a:lnTo>
                <a:close/>
              </a:path>
              <a:path w="8121015" h="76200">
                <a:moveTo>
                  <a:pt x="3378200" y="31750"/>
                </a:moveTo>
                <a:lnTo>
                  <a:pt x="3327400" y="31750"/>
                </a:lnTo>
                <a:lnTo>
                  <a:pt x="3327400" y="44450"/>
                </a:lnTo>
                <a:lnTo>
                  <a:pt x="3378200" y="44450"/>
                </a:lnTo>
                <a:lnTo>
                  <a:pt x="3378200" y="31750"/>
                </a:lnTo>
                <a:close/>
              </a:path>
              <a:path w="8121015" h="76200">
                <a:moveTo>
                  <a:pt x="3467100" y="31750"/>
                </a:moveTo>
                <a:lnTo>
                  <a:pt x="3416300" y="31750"/>
                </a:lnTo>
                <a:lnTo>
                  <a:pt x="3416300" y="44450"/>
                </a:lnTo>
                <a:lnTo>
                  <a:pt x="3467100" y="44450"/>
                </a:lnTo>
                <a:lnTo>
                  <a:pt x="3467100" y="31750"/>
                </a:lnTo>
                <a:close/>
              </a:path>
              <a:path w="8121015" h="76200">
                <a:moveTo>
                  <a:pt x="3556000" y="31750"/>
                </a:moveTo>
                <a:lnTo>
                  <a:pt x="3505200" y="31750"/>
                </a:lnTo>
                <a:lnTo>
                  <a:pt x="3505200" y="44450"/>
                </a:lnTo>
                <a:lnTo>
                  <a:pt x="3556000" y="44450"/>
                </a:lnTo>
                <a:lnTo>
                  <a:pt x="3556000" y="31750"/>
                </a:lnTo>
                <a:close/>
              </a:path>
              <a:path w="8121015" h="76200">
                <a:moveTo>
                  <a:pt x="3644900" y="31750"/>
                </a:moveTo>
                <a:lnTo>
                  <a:pt x="3594100" y="31750"/>
                </a:lnTo>
                <a:lnTo>
                  <a:pt x="3594100" y="44450"/>
                </a:lnTo>
                <a:lnTo>
                  <a:pt x="3644900" y="44450"/>
                </a:lnTo>
                <a:lnTo>
                  <a:pt x="3644900" y="31750"/>
                </a:lnTo>
                <a:close/>
              </a:path>
              <a:path w="8121015" h="76200">
                <a:moveTo>
                  <a:pt x="3733800" y="31750"/>
                </a:moveTo>
                <a:lnTo>
                  <a:pt x="3683000" y="31750"/>
                </a:lnTo>
                <a:lnTo>
                  <a:pt x="3683000" y="44450"/>
                </a:lnTo>
                <a:lnTo>
                  <a:pt x="3733800" y="44450"/>
                </a:lnTo>
                <a:lnTo>
                  <a:pt x="3733800" y="31750"/>
                </a:lnTo>
                <a:close/>
              </a:path>
              <a:path w="8121015" h="76200">
                <a:moveTo>
                  <a:pt x="3822700" y="31750"/>
                </a:moveTo>
                <a:lnTo>
                  <a:pt x="3771900" y="31750"/>
                </a:lnTo>
                <a:lnTo>
                  <a:pt x="3771900" y="44450"/>
                </a:lnTo>
                <a:lnTo>
                  <a:pt x="3822700" y="44450"/>
                </a:lnTo>
                <a:lnTo>
                  <a:pt x="3822700" y="31750"/>
                </a:lnTo>
                <a:close/>
              </a:path>
              <a:path w="8121015" h="76200">
                <a:moveTo>
                  <a:pt x="3911600" y="31750"/>
                </a:moveTo>
                <a:lnTo>
                  <a:pt x="3860800" y="31750"/>
                </a:lnTo>
                <a:lnTo>
                  <a:pt x="3860800" y="44450"/>
                </a:lnTo>
                <a:lnTo>
                  <a:pt x="3911600" y="44450"/>
                </a:lnTo>
                <a:lnTo>
                  <a:pt x="3911600" y="31750"/>
                </a:lnTo>
                <a:close/>
              </a:path>
              <a:path w="8121015" h="76200">
                <a:moveTo>
                  <a:pt x="4000500" y="31750"/>
                </a:moveTo>
                <a:lnTo>
                  <a:pt x="3949700" y="31750"/>
                </a:lnTo>
                <a:lnTo>
                  <a:pt x="3949700" y="44450"/>
                </a:lnTo>
                <a:lnTo>
                  <a:pt x="4000500" y="44450"/>
                </a:lnTo>
                <a:lnTo>
                  <a:pt x="4000500" y="31750"/>
                </a:lnTo>
                <a:close/>
              </a:path>
              <a:path w="8121015" h="76200">
                <a:moveTo>
                  <a:pt x="4089400" y="31750"/>
                </a:moveTo>
                <a:lnTo>
                  <a:pt x="4038600" y="31750"/>
                </a:lnTo>
                <a:lnTo>
                  <a:pt x="4038600" y="44450"/>
                </a:lnTo>
                <a:lnTo>
                  <a:pt x="4089400" y="44450"/>
                </a:lnTo>
                <a:lnTo>
                  <a:pt x="4089400" y="31750"/>
                </a:lnTo>
                <a:close/>
              </a:path>
              <a:path w="8121015" h="76200">
                <a:moveTo>
                  <a:pt x="4178300" y="31750"/>
                </a:moveTo>
                <a:lnTo>
                  <a:pt x="4127500" y="31750"/>
                </a:lnTo>
                <a:lnTo>
                  <a:pt x="4127500" y="44450"/>
                </a:lnTo>
                <a:lnTo>
                  <a:pt x="4178300" y="44450"/>
                </a:lnTo>
                <a:lnTo>
                  <a:pt x="4178300" y="31750"/>
                </a:lnTo>
                <a:close/>
              </a:path>
              <a:path w="8121015" h="76200">
                <a:moveTo>
                  <a:pt x="4267200" y="31750"/>
                </a:moveTo>
                <a:lnTo>
                  <a:pt x="4216400" y="31750"/>
                </a:lnTo>
                <a:lnTo>
                  <a:pt x="4216400" y="44450"/>
                </a:lnTo>
                <a:lnTo>
                  <a:pt x="4267200" y="44450"/>
                </a:lnTo>
                <a:lnTo>
                  <a:pt x="4267200" y="31750"/>
                </a:lnTo>
                <a:close/>
              </a:path>
              <a:path w="8121015" h="76200">
                <a:moveTo>
                  <a:pt x="4356100" y="31750"/>
                </a:moveTo>
                <a:lnTo>
                  <a:pt x="4305300" y="31750"/>
                </a:lnTo>
                <a:lnTo>
                  <a:pt x="4305300" y="44450"/>
                </a:lnTo>
                <a:lnTo>
                  <a:pt x="4356100" y="44450"/>
                </a:lnTo>
                <a:lnTo>
                  <a:pt x="4356100" y="31750"/>
                </a:lnTo>
                <a:close/>
              </a:path>
              <a:path w="8121015" h="76200">
                <a:moveTo>
                  <a:pt x="4445000" y="31750"/>
                </a:moveTo>
                <a:lnTo>
                  <a:pt x="4394200" y="31750"/>
                </a:lnTo>
                <a:lnTo>
                  <a:pt x="4394200" y="44450"/>
                </a:lnTo>
                <a:lnTo>
                  <a:pt x="4445000" y="44450"/>
                </a:lnTo>
                <a:lnTo>
                  <a:pt x="4445000" y="31750"/>
                </a:lnTo>
                <a:close/>
              </a:path>
              <a:path w="8121015" h="76200">
                <a:moveTo>
                  <a:pt x="4533900" y="31750"/>
                </a:moveTo>
                <a:lnTo>
                  <a:pt x="4483100" y="31750"/>
                </a:lnTo>
                <a:lnTo>
                  <a:pt x="4483100" y="44450"/>
                </a:lnTo>
                <a:lnTo>
                  <a:pt x="4533900" y="44450"/>
                </a:lnTo>
                <a:lnTo>
                  <a:pt x="4533900" y="31750"/>
                </a:lnTo>
                <a:close/>
              </a:path>
              <a:path w="8121015" h="76200">
                <a:moveTo>
                  <a:pt x="4622800" y="31750"/>
                </a:moveTo>
                <a:lnTo>
                  <a:pt x="4572000" y="31750"/>
                </a:lnTo>
                <a:lnTo>
                  <a:pt x="4572000" y="44450"/>
                </a:lnTo>
                <a:lnTo>
                  <a:pt x="4622800" y="44450"/>
                </a:lnTo>
                <a:lnTo>
                  <a:pt x="4622800" y="31750"/>
                </a:lnTo>
                <a:close/>
              </a:path>
              <a:path w="8121015" h="76200">
                <a:moveTo>
                  <a:pt x="4711700" y="31750"/>
                </a:moveTo>
                <a:lnTo>
                  <a:pt x="4660900" y="31750"/>
                </a:lnTo>
                <a:lnTo>
                  <a:pt x="4660900" y="44450"/>
                </a:lnTo>
                <a:lnTo>
                  <a:pt x="4711700" y="44450"/>
                </a:lnTo>
                <a:lnTo>
                  <a:pt x="4711700" y="31750"/>
                </a:lnTo>
                <a:close/>
              </a:path>
              <a:path w="8121015" h="76200">
                <a:moveTo>
                  <a:pt x="4800600" y="31750"/>
                </a:moveTo>
                <a:lnTo>
                  <a:pt x="4749800" y="31750"/>
                </a:lnTo>
                <a:lnTo>
                  <a:pt x="4749800" y="44450"/>
                </a:lnTo>
                <a:lnTo>
                  <a:pt x="4800600" y="44450"/>
                </a:lnTo>
                <a:lnTo>
                  <a:pt x="4800600" y="31750"/>
                </a:lnTo>
                <a:close/>
              </a:path>
              <a:path w="8121015" h="76200">
                <a:moveTo>
                  <a:pt x="4889500" y="31750"/>
                </a:moveTo>
                <a:lnTo>
                  <a:pt x="4838700" y="31750"/>
                </a:lnTo>
                <a:lnTo>
                  <a:pt x="4838700" y="44450"/>
                </a:lnTo>
                <a:lnTo>
                  <a:pt x="4889500" y="44450"/>
                </a:lnTo>
                <a:lnTo>
                  <a:pt x="4889500" y="31750"/>
                </a:lnTo>
                <a:close/>
              </a:path>
              <a:path w="8121015" h="76200">
                <a:moveTo>
                  <a:pt x="4978400" y="31750"/>
                </a:moveTo>
                <a:lnTo>
                  <a:pt x="4927600" y="31750"/>
                </a:lnTo>
                <a:lnTo>
                  <a:pt x="4927600" y="44450"/>
                </a:lnTo>
                <a:lnTo>
                  <a:pt x="4978400" y="44450"/>
                </a:lnTo>
                <a:lnTo>
                  <a:pt x="4978400" y="31750"/>
                </a:lnTo>
                <a:close/>
              </a:path>
              <a:path w="8121015" h="76200">
                <a:moveTo>
                  <a:pt x="5067300" y="31750"/>
                </a:moveTo>
                <a:lnTo>
                  <a:pt x="5016500" y="31750"/>
                </a:lnTo>
                <a:lnTo>
                  <a:pt x="5016500" y="44450"/>
                </a:lnTo>
                <a:lnTo>
                  <a:pt x="5067300" y="44450"/>
                </a:lnTo>
                <a:lnTo>
                  <a:pt x="5067300" y="31750"/>
                </a:lnTo>
                <a:close/>
              </a:path>
              <a:path w="8121015" h="76200">
                <a:moveTo>
                  <a:pt x="5156200" y="31750"/>
                </a:moveTo>
                <a:lnTo>
                  <a:pt x="5105400" y="31750"/>
                </a:lnTo>
                <a:lnTo>
                  <a:pt x="5105400" y="44450"/>
                </a:lnTo>
                <a:lnTo>
                  <a:pt x="5156200" y="44450"/>
                </a:lnTo>
                <a:lnTo>
                  <a:pt x="5156200" y="31750"/>
                </a:lnTo>
                <a:close/>
              </a:path>
              <a:path w="8121015" h="76200">
                <a:moveTo>
                  <a:pt x="5245100" y="31750"/>
                </a:moveTo>
                <a:lnTo>
                  <a:pt x="5194300" y="31750"/>
                </a:lnTo>
                <a:lnTo>
                  <a:pt x="5194300" y="44450"/>
                </a:lnTo>
                <a:lnTo>
                  <a:pt x="5245100" y="44450"/>
                </a:lnTo>
                <a:lnTo>
                  <a:pt x="5245100" y="31750"/>
                </a:lnTo>
                <a:close/>
              </a:path>
              <a:path w="8121015" h="76200">
                <a:moveTo>
                  <a:pt x="5334000" y="31750"/>
                </a:moveTo>
                <a:lnTo>
                  <a:pt x="5283200" y="31750"/>
                </a:lnTo>
                <a:lnTo>
                  <a:pt x="5283200" y="44450"/>
                </a:lnTo>
                <a:lnTo>
                  <a:pt x="5334000" y="44450"/>
                </a:lnTo>
                <a:lnTo>
                  <a:pt x="5334000" y="31750"/>
                </a:lnTo>
                <a:close/>
              </a:path>
              <a:path w="8121015" h="76200">
                <a:moveTo>
                  <a:pt x="5422900" y="31750"/>
                </a:moveTo>
                <a:lnTo>
                  <a:pt x="5372100" y="31750"/>
                </a:lnTo>
                <a:lnTo>
                  <a:pt x="5372100" y="44450"/>
                </a:lnTo>
                <a:lnTo>
                  <a:pt x="5422900" y="44450"/>
                </a:lnTo>
                <a:lnTo>
                  <a:pt x="5422900" y="31750"/>
                </a:lnTo>
                <a:close/>
              </a:path>
              <a:path w="8121015" h="76200">
                <a:moveTo>
                  <a:pt x="5511800" y="31750"/>
                </a:moveTo>
                <a:lnTo>
                  <a:pt x="5461000" y="31750"/>
                </a:lnTo>
                <a:lnTo>
                  <a:pt x="5461000" y="44450"/>
                </a:lnTo>
                <a:lnTo>
                  <a:pt x="5511800" y="44450"/>
                </a:lnTo>
                <a:lnTo>
                  <a:pt x="5511800" y="31750"/>
                </a:lnTo>
                <a:close/>
              </a:path>
              <a:path w="8121015" h="76200">
                <a:moveTo>
                  <a:pt x="5600700" y="31750"/>
                </a:moveTo>
                <a:lnTo>
                  <a:pt x="5549900" y="31750"/>
                </a:lnTo>
                <a:lnTo>
                  <a:pt x="5549900" y="44450"/>
                </a:lnTo>
                <a:lnTo>
                  <a:pt x="5600700" y="44450"/>
                </a:lnTo>
                <a:lnTo>
                  <a:pt x="5600700" y="31750"/>
                </a:lnTo>
                <a:close/>
              </a:path>
              <a:path w="8121015" h="76200">
                <a:moveTo>
                  <a:pt x="5689600" y="31750"/>
                </a:moveTo>
                <a:lnTo>
                  <a:pt x="5638800" y="31750"/>
                </a:lnTo>
                <a:lnTo>
                  <a:pt x="5638800" y="44450"/>
                </a:lnTo>
                <a:lnTo>
                  <a:pt x="5689600" y="44450"/>
                </a:lnTo>
                <a:lnTo>
                  <a:pt x="5689600" y="31750"/>
                </a:lnTo>
                <a:close/>
              </a:path>
              <a:path w="8121015" h="76200">
                <a:moveTo>
                  <a:pt x="5778500" y="31750"/>
                </a:moveTo>
                <a:lnTo>
                  <a:pt x="5727700" y="31750"/>
                </a:lnTo>
                <a:lnTo>
                  <a:pt x="5727700" y="44450"/>
                </a:lnTo>
                <a:lnTo>
                  <a:pt x="5778500" y="44450"/>
                </a:lnTo>
                <a:lnTo>
                  <a:pt x="5778500" y="31750"/>
                </a:lnTo>
                <a:close/>
              </a:path>
              <a:path w="8121015" h="76200">
                <a:moveTo>
                  <a:pt x="5867400" y="31750"/>
                </a:moveTo>
                <a:lnTo>
                  <a:pt x="5816600" y="31750"/>
                </a:lnTo>
                <a:lnTo>
                  <a:pt x="5816600" y="44450"/>
                </a:lnTo>
                <a:lnTo>
                  <a:pt x="5867400" y="44450"/>
                </a:lnTo>
                <a:lnTo>
                  <a:pt x="5867400" y="31750"/>
                </a:lnTo>
                <a:close/>
              </a:path>
              <a:path w="8121015" h="76200">
                <a:moveTo>
                  <a:pt x="5956300" y="31750"/>
                </a:moveTo>
                <a:lnTo>
                  <a:pt x="5905500" y="31750"/>
                </a:lnTo>
                <a:lnTo>
                  <a:pt x="5905500" y="44450"/>
                </a:lnTo>
                <a:lnTo>
                  <a:pt x="5956300" y="44450"/>
                </a:lnTo>
                <a:lnTo>
                  <a:pt x="5956300" y="31750"/>
                </a:lnTo>
                <a:close/>
              </a:path>
              <a:path w="8121015" h="76200">
                <a:moveTo>
                  <a:pt x="6045200" y="31750"/>
                </a:moveTo>
                <a:lnTo>
                  <a:pt x="5994400" y="31750"/>
                </a:lnTo>
                <a:lnTo>
                  <a:pt x="5994400" y="44450"/>
                </a:lnTo>
                <a:lnTo>
                  <a:pt x="6045200" y="44450"/>
                </a:lnTo>
                <a:lnTo>
                  <a:pt x="6045200" y="31750"/>
                </a:lnTo>
                <a:close/>
              </a:path>
              <a:path w="8121015" h="76200">
                <a:moveTo>
                  <a:pt x="6134100" y="31750"/>
                </a:moveTo>
                <a:lnTo>
                  <a:pt x="6083300" y="31750"/>
                </a:lnTo>
                <a:lnTo>
                  <a:pt x="6083300" y="44450"/>
                </a:lnTo>
                <a:lnTo>
                  <a:pt x="6134100" y="44450"/>
                </a:lnTo>
                <a:lnTo>
                  <a:pt x="6134100" y="31750"/>
                </a:lnTo>
                <a:close/>
              </a:path>
              <a:path w="8121015" h="76200">
                <a:moveTo>
                  <a:pt x="6223000" y="31750"/>
                </a:moveTo>
                <a:lnTo>
                  <a:pt x="6172200" y="31750"/>
                </a:lnTo>
                <a:lnTo>
                  <a:pt x="6172200" y="44450"/>
                </a:lnTo>
                <a:lnTo>
                  <a:pt x="6223000" y="44450"/>
                </a:lnTo>
                <a:lnTo>
                  <a:pt x="6223000" y="31750"/>
                </a:lnTo>
                <a:close/>
              </a:path>
              <a:path w="8121015" h="76200">
                <a:moveTo>
                  <a:pt x="6311900" y="31750"/>
                </a:moveTo>
                <a:lnTo>
                  <a:pt x="6261100" y="31750"/>
                </a:lnTo>
                <a:lnTo>
                  <a:pt x="6261100" y="44450"/>
                </a:lnTo>
                <a:lnTo>
                  <a:pt x="6311900" y="44450"/>
                </a:lnTo>
                <a:lnTo>
                  <a:pt x="6311900" y="31750"/>
                </a:lnTo>
                <a:close/>
              </a:path>
              <a:path w="8121015" h="76200">
                <a:moveTo>
                  <a:pt x="6400800" y="31750"/>
                </a:moveTo>
                <a:lnTo>
                  <a:pt x="6350000" y="31750"/>
                </a:lnTo>
                <a:lnTo>
                  <a:pt x="6350000" y="44450"/>
                </a:lnTo>
                <a:lnTo>
                  <a:pt x="6400800" y="44450"/>
                </a:lnTo>
                <a:lnTo>
                  <a:pt x="6400800" y="31750"/>
                </a:lnTo>
                <a:close/>
              </a:path>
              <a:path w="8121015" h="76200">
                <a:moveTo>
                  <a:pt x="6489700" y="31750"/>
                </a:moveTo>
                <a:lnTo>
                  <a:pt x="6438900" y="31750"/>
                </a:lnTo>
                <a:lnTo>
                  <a:pt x="6438900" y="44450"/>
                </a:lnTo>
                <a:lnTo>
                  <a:pt x="6489700" y="44450"/>
                </a:lnTo>
                <a:lnTo>
                  <a:pt x="6489700" y="31750"/>
                </a:lnTo>
                <a:close/>
              </a:path>
              <a:path w="8121015" h="76200">
                <a:moveTo>
                  <a:pt x="6578600" y="31750"/>
                </a:moveTo>
                <a:lnTo>
                  <a:pt x="6527800" y="31750"/>
                </a:lnTo>
                <a:lnTo>
                  <a:pt x="6527800" y="44450"/>
                </a:lnTo>
                <a:lnTo>
                  <a:pt x="6578600" y="44450"/>
                </a:lnTo>
                <a:lnTo>
                  <a:pt x="6578600" y="31750"/>
                </a:lnTo>
                <a:close/>
              </a:path>
              <a:path w="8121015" h="76200">
                <a:moveTo>
                  <a:pt x="6667500" y="31750"/>
                </a:moveTo>
                <a:lnTo>
                  <a:pt x="6616700" y="31750"/>
                </a:lnTo>
                <a:lnTo>
                  <a:pt x="6616700" y="44450"/>
                </a:lnTo>
                <a:lnTo>
                  <a:pt x="6667500" y="44450"/>
                </a:lnTo>
                <a:lnTo>
                  <a:pt x="6667500" y="31750"/>
                </a:lnTo>
                <a:close/>
              </a:path>
              <a:path w="8121015" h="76200">
                <a:moveTo>
                  <a:pt x="6756400" y="31750"/>
                </a:moveTo>
                <a:lnTo>
                  <a:pt x="6705600" y="31750"/>
                </a:lnTo>
                <a:lnTo>
                  <a:pt x="6705600" y="44450"/>
                </a:lnTo>
                <a:lnTo>
                  <a:pt x="6756400" y="44450"/>
                </a:lnTo>
                <a:lnTo>
                  <a:pt x="6756400" y="31750"/>
                </a:lnTo>
                <a:close/>
              </a:path>
              <a:path w="8121015" h="76200">
                <a:moveTo>
                  <a:pt x="6845300" y="31750"/>
                </a:moveTo>
                <a:lnTo>
                  <a:pt x="6794500" y="31750"/>
                </a:lnTo>
                <a:lnTo>
                  <a:pt x="6794500" y="44450"/>
                </a:lnTo>
                <a:lnTo>
                  <a:pt x="6845300" y="44450"/>
                </a:lnTo>
                <a:lnTo>
                  <a:pt x="6845300" y="31750"/>
                </a:lnTo>
                <a:close/>
              </a:path>
              <a:path w="8121015" h="76200">
                <a:moveTo>
                  <a:pt x="6934200" y="31750"/>
                </a:moveTo>
                <a:lnTo>
                  <a:pt x="6883400" y="31750"/>
                </a:lnTo>
                <a:lnTo>
                  <a:pt x="6883400" y="44450"/>
                </a:lnTo>
                <a:lnTo>
                  <a:pt x="6934200" y="44450"/>
                </a:lnTo>
                <a:lnTo>
                  <a:pt x="6934200" y="31750"/>
                </a:lnTo>
                <a:close/>
              </a:path>
              <a:path w="8121015" h="76200">
                <a:moveTo>
                  <a:pt x="7023100" y="31750"/>
                </a:moveTo>
                <a:lnTo>
                  <a:pt x="6972300" y="31750"/>
                </a:lnTo>
                <a:lnTo>
                  <a:pt x="6972300" y="44450"/>
                </a:lnTo>
                <a:lnTo>
                  <a:pt x="7023100" y="44450"/>
                </a:lnTo>
                <a:lnTo>
                  <a:pt x="7023100" y="31750"/>
                </a:lnTo>
                <a:close/>
              </a:path>
              <a:path w="8121015" h="76200">
                <a:moveTo>
                  <a:pt x="7112000" y="31750"/>
                </a:moveTo>
                <a:lnTo>
                  <a:pt x="7061200" y="31750"/>
                </a:lnTo>
                <a:lnTo>
                  <a:pt x="7061200" y="44450"/>
                </a:lnTo>
                <a:lnTo>
                  <a:pt x="7112000" y="44450"/>
                </a:lnTo>
                <a:lnTo>
                  <a:pt x="7112000" y="31750"/>
                </a:lnTo>
                <a:close/>
              </a:path>
              <a:path w="8121015" h="76200">
                <a:moveTo>
                  <a:pt x="7200900" y="31750"/>
                </a:moveTo>
                <a:lnTo>
                  <a:pt x="7150100" y="31750"/>
                </a:lnTo>
                <a:lnTo>
                  <a:pt x="7150100" y="44450"/>
                </a:lnTo>
                <a:lnTo>
                  <a:pt x="7200900" y="44450"/>
                </a:lnTo>
                <a:lnTo>
                  <a:pt x="7200900" y="31750"/>
                </a:lnTo>
                <a:close/>
              </a:path>
              <a:path w="8121015" h="76200">
                <a:moveTo>
                  <a:pt x="7289800" y="31750"/>
                </a:moveTo>
                <a:lnTo>
                  <a:pt x="7239000" y="31750"/>
                </a:lnTo>
                <a:lnTo>
                  <a:pt x="7239000" y="44450"/>
                </a:lnTo>
                <a:lnTo>
                  <a:pt x="7289800" y="44450"/>
                </a:lnTo>
                <a:lnTo>
                  <a:pt x="7289800" y="31750"/>
                </a:lnTo>
                <a:close/>
              </a:path>
              <a:path w="8121015" h="76200">
                <a:moveTo>
                  <a:pt x="7378700" y="31750"/>
                </a:moveTo>
                <a:lnTo>
                  <a:pt x="7327900" y="31750"/>
                </a:lnTo>
                <a:lnTo>
                  <a:pt x="7327900" y="44450"/>
                </a:lnTo>
                <a:lnTo>
                  <a:pt x="7378700" y="44450"/>
                </a:lnTo>
                <a:lnTo>
                  <a:pt x="7378700" y="31750"/>
                </a:lnTo>
                <a:close/>
              </a:path>
              <a:path w="8121015" h="76200">
                <a:moveTo>
                  <a:pt x="7467600" y="31750"/>
                </a:moveTo>
                <a:lnTo>
                  <a:pt x="7416800" y="31750"/>
                </a:lnTo>
                <a:lnTo>
                  <a:pt x="7416800" y="44450"/>
                </a:lnTo>
                <a:lnTo>
                  <a:pt x="7467600" y="44450"/>
                </a:lnTo>
                <a:lnTo>
                  <a:pt x="7467600" y="31750"/>
                </a:lnTo>
                <a:close/>
              </a:path>
              <a:path w="8121015" h="76200">
                <a:moveTo>
                  <a:pt x="7556500" y="31750"/>
                </a:moveTo>
                <a:lnTo>
                  <a:pt x="7505700" y="31750"/>
                </a:lnTo>
                <a:lnTo>
                  <a:pt x="7505700" y="44450"/>
                </a:lnTo>
                <a:lnTo>
                  <a:pt x="7556500" y="44450"/>
                </a:lnTo>
                <a:lnTo>
                  <a:pt x="7556500" y="31750"/>
                </a:lnTo>
                <a:close/>
              </a:path>
              <a:path w="8121015" h="76200">
                <a:moveTo>
                  <a:pt x="7645400" y="31750"/>
                </a:moveTo>
                <a:lnTo>
                  <a:pt x="7594600" y="31750"/>
                </a:lnTo>
                <a:lnTo>
                  <a:pt x="7594600" y="44450"/>
                </a:lnTo>
                <a:lnTo>
                  <a:pt x="7645400" y="44450"/>
                </a:lnTo>
                <a:lnTo>
                  <a:pt x="7645400" y="31750"/>
                </a:lnTo>
                <a:close/>
              </a:path>
              <a:path w="8121015" h="76200">
                <a:moveTo>
                  <a:pt x="7734300" y="31750"/>
                </a:moveTo>
                <a:lnTo>
                  <a:pt x="7683500" y="31750"/>
                </a:lnTo>
                <a:lnTo>
                  <a:pt x="7683500" y="44450"/>
                </a:lnTo>
                <a:lnTo>
                  <a:pt x="7734300" y="44450"/>
                </a:lnTo>
                <a:lnTo>
                  <a:pt x="7734300" y="31750"/>
                </a:lnTo>
                <a:close/>
              </a:path>
              <a:path w="8121015" h="76200">
                <a:moveTo>
                  <a:pt x="7823200" y="31750"/>
                </a:moveTo>
                <a:lnTo>
                  <a:pt x="7772400" y="31750"/>
                </a:lnTo>
                <a:lnTo>
                  <a:pt x="7772400" y="44450"/>
                </a:lnTo>
                <a:lnTo>
                  <a:pt x="7823200" y="44450"/>
                </a:lnTo>
                <a:lnTo>
                  <a:pt x="7823200" y="31750"/>
                </a:lnTo>
                <a:close/>
              </a:path>
              <a:path w="8121015" h="76200">
                <a:moveTo>
                  <a:pt x="7912100" y="31750"/>
                </a:moveTo>
                <a:lnTo>
                  <a:pt x="7861300" y="31750"/>
                </a:lnTo>
                <a:lnTo>
                  <a:pt x="7861300" y="44450"/>
                </a:lnTo>
                <a:lnTo>
                  <a:pt x="7912100" y="44450"/>
                </a:lnTo>
                <a:lnTo>
                  <a:pt x="7912100" y="31750"/>
                </a:lnTo>
                <a:close/>
              </a:path>
              <a:path w="8121015" h="76200">
                <a:moveTo>
                  <a:pt x="8001000" y="31750"/>
                </a:moveTo>
                <a:lnTo>
                  <a:pt x="7950200" y="31750"/>
                </a:lnTo>
                <a:lnTo>
                  <a:pt x="7950200" y="44450"/>
                </a:lnTo>
                <a:lnTo>
                  <a:pt x="8001000" y="44450"/>
                </a:lnTo>
                <a:lnTo>
                  <a:pt x="8001000" y="31750"/>
                </a:lnTo>
                <a:close/>
              </a:path>
              <a:path w="8121015" h="76200">
                <a:moveTo>
                  <a:pt x="8082915" y="0"/>
                </a:moveTo>
                <a:lnTo>
                  <a:pt x="8068121" y="2988"/>
                </a:lnTo>
                <a:lnTo>
                  <a:pt x="8056006" y="11144"/>
                </a:lnTo>
                <a:lnTo>
                  <a:pt x="8047821" y="23252"/>
                </a:lnTo>
                <a:lnTo>
                  <a:pt x="8044815" y="38100"/>
                </a:lnTo>
                <a:lnTo>
                  <a:pt x="8047821" y="52947"/>
                </a:lnTo>
                <a:lnTo>
                  <a:pt x="8056006" y="65055"/>
                </a:lnTo>
                <a:lnTo>
                  <a:pt x="8068121" y="73211"/>
                </a:lnTo>
                <a:lnTo>
                  <a:pt x="8082915" y="76200"/>
                </a:lnTo>
                <a:lnTo>
                  <a:pt x="8097762" y="73211"/>
                </a:lnTo>
                <a:lnTo>
                  <a:pt x="8109870" y="65055"/>
                </a:lnTo>
                <a:lnTo>
                  <a:pt x="8118026" y="52947"/>
                </a:lnTo>
                <a:lnTo>
                  <a:pt x="8119736" y="44450"/>
                </a:lnTo>
                <a:lnTo>
                  <a:pt x="8082915" y="44450"/>
                </a:lnTo>
                <a:lnTo>
                  <a:pt x="8082915" y="31750"/>
                </a:lnTo>
                <a:lnTo>
                  <a:pt x="8119736" y="31750"/>
                </a:lnTo>
                <a:lnTo>
                  <a:pt x="8118026" y="23252"/>
                </a:lnTo>
                <a:lnTo>
                  <a:pt x="8109870" y="11144"/>
                </a:lnTo>
                <a:lnTo>
                  <a:pt x="8097762" y="2988"/>
                </a:lnTo>
                <a:lnTo>
                  <a:pt x="8082915" y="0"/>
                </a:lnTo>
                <a:close/>
              </a:path>
              <a:path w="8121015" h="76200">
                <a:moveTo>
                  <a:pt x="8046100" y="31750"/>
                </a:moveTo>
                <a:lnTo>
                  <a:pt x="8039100" y="31750"/>
                </a:lnTo>
                <a:lnTo>
                  <a:pt x="8039100" y="44450"/>
                </a:lnTo>
                <a:lnTo>
                  <a:pt x="8046100" y="44450"/>
                </a:lnTo>
                <a:lnTo>
                  <a:pt x="8044815" y="38100"/>
                </a:lnTo>
                <a:lnTo>
                  <a:pt x="8046100" y="31750"/>
                </a:lnTo>
                <a:close/>
              </a:path>
              <a:path w="8121015" h="76200">
                <a:moveTo>
                  <a:pt x="8119736" y="31750"/>
                </a:moveTo>
                <a:lnTo>
                  <a:pt x="8082915" y="31750"/>
                </a:lnTo>
                <a:lnTo>
                  <a:pt x="8082915" y="44450"/>
                </a:lnTo>
                <a:lnTo>
                  <a:pt x="8119736" y="44450"/>
                </a:lnTo>
                <a:lnTo>
                  <a:pt x="8121015" y="38100"/>
                </a:lnTo>
                <a:lnTo>
                  <a:pt x="8119736" y="3175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" name="object 63"/>
          <p:cNvSpPr/>
          <p:nvPr/>
        </p:nvSpPr>
        <p:spPr>
          <a:xfrm>
            <a:off x="7426071" y="2430398"/>
            <a:ext cx="1503045" cy="635635"/>
          </a:xfrm>
          <a:custGeom>
            <a:avLst/>
            <a:gdLst/>
            <a:ahLst/>
            <a:cxnLst/>
            <a:rect l="l" t="t" r="r" b="b"/>
            <a:pathLst>
              <a:path w="1503045" h="635635">
                <a:moveTo>
                  <a:pt x="1396746" y="0"/>
                </a:moveTo>
                <a:lnTo>
                  <a:pt x="105918" y="0"/>
                </a:lnTo>
                <a:lnTo>
                  <a:pt x="64668" y="8316"/>
                </a:lnTo>
                <a:lnTo>
                  <a:pt x="31003" y="31003"/>
                </a:lnTo>
                <a:lnTo>
                  <a:pt x="8316" y="64668"/>
                </a:lnTo>
                <a:lnTo>
                  <a:pt x="0" y="105917"/>
                </a:lnTo>
                <a:lnTo>
                  <a:pt x="0" y="529589"/>
                </a:lnTo>
                <a:lnTo>
                  <a:pt x="8316" y="570839"/>
                </a:lnTo>
                <a:lnTo>
                  <a:pt x="31003" y="604504"/>
                </a:lnTo>
                <a:lnTo>
                  <a:pt x="64668" y="627191"/>
                </a:lnTo>
                <a:lnTo>
                  <a:pt x="105918" y="635507"/>
                </a:lnTo>
                <a:lnTo>
                  <a:pt x="1396746" y="635507"/>
                </a:lnTo>
                <a:lnTo>
                  <a:pt x="1437995" y="627191"/>
                </a:lnTo>
                <a:lnTo>
                  <a:pt x="1471660" y="604504"/>
                </a:lnTo>
                <a:lnTo>
                  <a:pt x="1494347" y="570839"/>
                </a:lnTo>
                <a:lnTo>
                  <a:pt x="1502664" y="529589"/>
                </a:lnTo>
                <a:lnTo>
                  <a:pt x="1502664" y="105917"/>
                </a:lnTo>
                <a:lnTo>
                  <a:pt x="1494347" y="64668"/>
                </a:lnTo>
                <a:lnTo>
                  <a:pt x="1471660" y="31003"/>
                </a:lnTo>
                <a:lnTo>
                  <a:pt x="1437995" y="8316"/>
                </a:lnTo>
                <a:lnTo>
                  <a:pt x="1396746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object 64"/>
          <p:cNvSpPr txBox="1"/>
          <p:nvPr/>
        </p:nvSpPr>
        <p:spPr>
          <a:xfrm>
            <a:off x="8031860" y="2456921"/>
            <a:ext cx="787400" cy="57721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lang="zh-CN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趣味互动</a:t>
            </a:r>
            <a:endParaRPr lang="zh-CN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lang="zh-CN" sz="120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全流程</a:t>
            </a:r>
            <a:endParaRPr lang="zh-CN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72" name="object 65"/>
          <p:cNvSpPr/>
          <p:nvPr/>
        </p:nvSpPr>
        <p:spPr>
          <a:xfrm>
            <a:off x="2561463" y="2427350"/>
            <a:ext cx="1504315" cy="637540"/>
          </a:xfrm>
          <a:custGeom>
            <a:avLst/>
            <a:gdLst/>
            <a:ahLst/>
            <a:cxnLst/>
            <a:rect l="l" t="t" r="r" b="b"/>
            <a:pathLst>
              <a:path w="1504314" h="637539">
                <a:moveTo>
                  <a:pt x="1398015" y="0"/>
                </a:moveTo>
                <a:lnTo>
                  <a:pt x="106171" y="0"/>
                </a:lnTo>
                <a:lnTo>
                  <a:pt x="64829" y="8338"/>
                </a:lnTo>
                <a:lnTo>
                  <a:pt x="31083" y="31083"/>
                </a:lnTo>
                <a:lnTo>
                  <a:pt x="8338" y="64829"/>
                </a:lnTo>
                <a:lnTo>
                  <a:pt x="0" y="106172"/>
                </a:lnTo>
                <a:lnTo>
                  <a:pt x="0" y="530860"/>
                </a:lnTo>
                <a:lnTo>
                  <a:pt x="8338" y="572202"/>
                </a:lnTo>
                <a:lnTo>
                  <a:pt x="31083" y="605948"/>
                </a:lnTo>
                <a:lnTo>
                  <a:pt x="64829" y="628693"/>
                </a:lnTo>
                <a:lnTo>
                  <a:pt x="106171" y="637031"/>
                </a:lnTo>
                <a:lnTo>
                  <a:pt x="1398015" y="637031"/>
                </a:lnTo>
                <a:lnTo>
                  <a:pt x="1439358" y="628693"/>
                </a:lnTo>
                <a:lnTo>
                  <a:pt x="1473104" y="605948"/>
                </a:lnTo>
                <a:lnTo>
                  <a:pt x="1495849" y="572202"/>
                </a:lnTo>
                <a:lnTo>
                  <a:pt x="1504188" y="530860"/>
                </a:lnTo>
                <a:lnTo>
                  <a:pt x="1504188" y="106172"/>
                </a:lnTo>
                <a:lnTo>
                  <a:pt x="1495849" y="64829"/>
                </a:lnTo>
                <a:lnTo>
                  <a:pt x="1473104" y="31083"/>
                </a:lnTo>
                <a:lnTo>
                  <a:pt x="1439358" y="8338"/>
                </a:lnTo>
                <a:lnTo>
                  <a:pt x="1398015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object 66"/>
          <p:cNvSpPr txBox="1"/>
          <p:nvPr/>
        </p:nvSpPr>
        <p:spPr>
          <a:xfrm>
            <a:off x="3319272" y="2437362"/>
            <a:ext cx="635000" cy="56515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zh-CN" sz="1200" b="0" spc="-5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智慧展示</a:t>
            </a:r>
            <a:endParaRPr sz="1200" b="0" spc="-5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zh-CN" sz="1200" b="0" spc="-5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全终端</a:t>
            </a:r>
            <a:endParaRPr lang="zh-CN" sz="1200" b="0" spc="-5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74" name="object 67"/>
          <p:cNvSpPr/>
          <p:nvPr/>
        </p:nvSpPr>
        <p:spPr>
          <a:xfrm>
            <a:off x="4274438" y="2427350"/>
            <a:ext cx="1503045" cy="637540"/>
          </a:xfrm>
          <a:custGeom>
            <a:avLst/>
            <a:gdLst/>
            <a:ahLst/>
            <a:cxnLst/>
            <a:rect l="l" t="t" r="r" b="b"/>
            <a:pathLst>
              <a:path w="1503045" h="637539">
                <a:moveTo>
                  <a:pt x="1396491" y="0"/>
                </a:moveTo>
                <a:lnTo>
                  <a:pt x="106172" y="0"/>
                </a:lnTo>
                <a:lnTo>
                  <a:pt x="64829" y="8338"/>
                </a:lnTo>
                <a:lnTo>
                  <a:pt x="31083" y="31083"/>
                </a:lnTo>
                <a:lnTo>
                  <a:pt x="8338" y="64829"/>
                </a:lnTo>
                <a:lnTo>
                  <a:pt x="0" y="106172"/>
                </a:lnTo>
                <a:lnTo>
                  <a:pt x="0" y="530860"/>
                </a:lnTo>
                <a:lnTo>
                  <a:pt x="8338" y="572202"/>
                </a:lnTo>
                <a:lnTo>
                  <a:pt x="31083" y="605948"/>
                </a:lnTo>
                <a:lnTo>
                  <a:pt x="64829" y="628693"/>
                </a:lnTo>
                <a:lnTo>
                  <a:pt x="106172" y="637031"/>
                </a:lnTo>
                <a:lnTo>
                  <a:pt x="1396491" y="637031"/>
                </a:lnTo>
                <a:lnTo>
                  <a:pt x="1437834" y="628693"/>
                </a:lnTo>
                <a:lnTo>
                  <a:pt x="1471580" y="605948"/>
                </a:lnTo>
                <a:lnTo>
                  <a:pt x="1494325" y="572202"/>
                </a:lnTo>
                <a:lnTo>
                  <a:pt x="1502664" y="530860"/>
                </a:lnTo>
                <a:lnTo>
                  <a:pt x="1502664" y="106172"/>
                </a:lnTo>
                <a:lnTo>
                  <a:pt x="1494325" y="64829"/>
                </a:lnTo>
                <a:lnTo>
                  <a:pt x="1471580" y="31083"/>
                </a:lnTo>
                <a:lnTo>
                  <a:pt x="1437834" y="8338"/>
                </a:lnTo>
                <a:lnTo>
                  <a:pt x="1396491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" name="object 68"/>
          <p:cNvSpPr txBox="1"/>
          <p:nvPr/>
        </p:nvSpPr>
        <p:spPr>
          <a:xfrm>
            <a:off x="5032248" y="2437362"/>
            <a:ext cx="635000" cy="56515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lang="zh-CN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智慧签到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zh-CN" sz="1200" b="0" spc="-5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全场景</a:t>
            </a:r>
            <a:endParaRPr lang="zh-CN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76" name="object 69"/>
          <p:cNvSpPr/>
          <p:nvPr/>
        </p:nvSpPr>
        <p:spPr>
          <a:xfrm>
            <a:off x="5987415" y="2427350"/>
            <a:ext cx="1318260" cy="637540"/>
          </a:xfrm>
          <a:custGeom>
            <a:avLst/>
            <a:gdLst/>
            <a:ahLst/>
            <a:cxnLst/>
            <a:rect l="l" t="t" r="r" b="b"/>
            <a:pathLst>
              <a:path w="1318259" h="637539">
                <a:moveTo>
                  <a:pt x="1212088" y="0"/>
                </a:moveTo>
                <a:lnTo>
                  <a:pt x="106172" y="0"/>
                </a:lnTo>
                <a:lnTo>
                  <a:pt x="64829" y="8338"/>
                </a:lnTo>
                <a:lnTo>
                  <a:pt x="31083" y="31083"/>
                </a:lnTo>
                <a:lnTo>
                  <a:pt x="8338" y="64829"/>
                </a:lnTo>
                <a:lnTo>
                  <a:pt x="0" y="106172"/>
                </a:lnTo>
                <a:lnTo>
                  <a:pt x="0" y="530860"/>
                </a:lnTo>
                <a:lnTo>
                  <a:pt x="8338" y="572202"/>
                </a:lnTo>
                <a:lnTo>
                  <a:pt x="31083" y="605948"/>
                </a:lnTo>
                <a:lnTo>
                  <a:pt x="64829" y="628693"/>
                </a:lnTo>
                <a:lnTo>
                  <a:pt x="106172" y="637031"/>
                </a:lnTo>
                <a:lnTo>
                  <a:pt x="1212088" y="637031"/>
                </a:lnTo>
                <a:lnTo>
                  <a:pt x="1253430" y="628693"/>
                </a:lnTo>
                <a:lnTo>
                  <a:pt x="1287176" y="605948"/>
                </a:lnTo>
                <a:lnTo>
                  <a:pt x="1309921" y="572202"/>
                </a:lnTo>
                <a:lnTo>
                  <a:pt x="1318259" y="530860"/>
                </a:lnTo>
                <a:lnTo>
                  <a:pt x="1318259" y="106172"/>
                </a:lnTo>
                <a:lnTo>
                  <a:pt x="1309921" y="64829"/>
                </a:lnTo>
                <a:lnTo>
                  <a:pt x="1287176" y="31083"/>
                </a:lnTo>
                <a:lnTo>
                  <a:pt x="1253430" y="8338"/>
                </a:lnTo>
                <a:lnTo>
                  <a:pt x="1212088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" name="object 70"/>
          <p:cNvSpPr txBox="1"/>
          <p:nvPr/>
        </p:nvSpPr>
        <p:spPr>
          <a:xfrm>
            <a:off x="6560566" y="2437362"/>
            <a:ext cx="636270" cy="56515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lang="zh-CN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智慧直播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zh-CN" sz="120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全实况</a:t>
            </a:r>
            <a:endParaRPr lang="zh-CN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78" name="object 71"/>
          <p:cNvSpPr/>
          <p:nvPr/>
        </p:nvSpPr>
        <p:spPr>
          <a:xfrm>
            <a:off x="9049131" y="2427350"/>
            <a:ext cx="1318260" cy="637540"/>
          </a:xfrm>
          <a:custGeom>
            <a:avLst/>
            <a:gdLst/>
            <a:ahLst/>
            <a:cxnLst/>
            <a:rect l="l" t="t" r="r" b="b"/>
            <a:pathLst>
              <a:path w="1318259" h="637539">
                <a:moveTo>
                  <a:pt x="1212087" y="0"/>
                </a:moveTo>
                <a:lnTo>
                  <a:pt x="106172" y="0"/>
                </a:lnTo>
                <a:lnTo>
                  <a:pt x="64829" y="8338"/>
                </a:lnTo>
                <a:lnTo>
                  <a:pt x="31083" y="31083"/>
                </a:lnTo>
                <a:lnTo>
                  <a:pt x="8338" y="64829"/>
                </a:lnTo>
                <a:lnTo>
                  <a:pt x="0" y="106172"/>
                </a:lnTo>
                <a:lnTo>
                  <a:pt x="0" y="530860"/>
                </a:lnTo>
                <a:lnTo>
                  <a:pt x="8338" y="572202"/>
                </a:lnTo>
                <a:lnTo>
                  <a:pt x="31083" y="605948"/>
                </a:lnTo>
                <a:lnTo>
                  <a:pt x="64829" y="628693"/>
                </a:lnTo>
                <a:lnTo>
                  <a:pt x="106172" y="637031"/>
                </a:lnTo>
                <a:lnTo>
                  <a:pt x="1212087" y="637031"/>
                </a:lnTo>
                <a:lnTo>
                  <a:pt x="1253430" y="628693"/>
                </a:lnTo>
                <a:lnTo>
                  <a:pt x="1287176" y="605948"/>
                </a:lnTo>
                <a:lnTo>
                  <a:pt x="1309921" y="572202"/>
                </a:lnTo>
                <a:lnTo>
                  <a:pt x="1318259" y="530860"/>
                </a:lnTo>
                <a:lnTo>
                  <a:pt x="1318259" y="106172"/>
                </a:lnTo>
                <a:lnTo>
                  <a:pt x="1309921" y="64829"/>
                </a:lnTo>
                <a:lnTo>
                  <a:pt x="1287176" y="31083"/>
                </a:lnTo>
                <a:lnTo>
                  <a:pt x="1253430" y="8338"/>
                </a:lnTo>
                <a:lnTo>
                  <a:pt x="1212087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object 72"/>
          <p:cNvSpPr txBox="1"/>
          <p:nvPr/>
        </p:nvSpPr>
        <p:spPr>
          <a:xfrm>
            <a:off x="9622917" y="2437362"/>
            <a:ext cx="635000" cy="56515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zh-CN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数据报表</a:t>
            </a:r>
            <a:endParaRPr lang="zh-CN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zh-CN" sz="1200" b="0" spc="-5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全展示</a:t>
            </a:r>
            <a:endParaRPr lang="zh-CN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80" name="object 73"/>
          <p:cNvSpPr/>
          <p:nvPr/>
        </p:nvSpPr>
        <p:spPr>
          <a:xfrm>
            <a:off x="6110419" y="2558798"/>
            <a:ext cx="293371" cy="3302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1" name="object 74"/>
          <p:cNvSpPr/>
          <p:nvPr/>
        </p:nvSpPr>
        <p:spPr>
          <a:xfrm>
            <a:off x="2770078" y="2573138"/>
            <a:ext cx="286385" cy="302895"/>
          </a:xfrm>
          <a:custGeom>
            <a:avLst/>
            <a:gdLst/>
            <a:ahLst/>
            <a:cxnLst/>
            <a:rect l="l" t="t" r="r" b="b"/>
            <a:pathLst>
              <a:path w="286385" h="302894">
                <a:moveTo>
                  <a:pt x="143192" y="0"/>
                </a:moveTo>
                <a:lnTo>
                  <a:pt x="102695" y="1819"/>
                </a:lnTo>
                <a:lnTo>
                  <a:pt x="55487" y="9964"/>
                </a:lnTo>
                <a:lnTo>
                  <a:pt x="16332" y="28465"/>
                </a:lnTo>
                <a:lnTo>
                  <a:pt x="0" y="61353"/>
                </a:lnTo>
                <a:lnTo>
                  <a:pt x="0" y="112495"/>
                </a:lnTo>
                <a:lnTo>
                  <a:pt x="1254" y="122835"/>
                </a:lnTo>
                <a:lnTo>
                  <a:pt x="5050" y="132312"/>
                </a:lnTo>
                <a:lnTo>
                  <a:pt x="11434" y="140830"/>
                </a:lnTo>
                <a:lnTo>
                  <a:pt x="20456" y="148294"/>
                </a:lnTo>
                <a:lnTo>
                  <a:pt x="20456" y="158011"/>
                </a:lnTo>
                <a:lnTo>
                  <a:pt x="31" y="194082"/>
                </a:lnTo>
                <a:lnTo>
                  <a:pt x="0" y="245464"/>
                </a:lnTo>
                <a:lnTo>
                  <a:pt x="3532" y="262229"/>
                </a:lnTo>
                <a:lnTo>
                  <a:pt x="55743" y="296606"/>
                </a:lnTo>
                <a:lnTo>
                  <a:pt x="85232" y="302559"/>
                </a:lnTo>
                <a:lnTo>
                  <a:pt x="113163" y="274629"/>
                </a:lnTo>
                <a:lnTo>
                  <a:pt x="113020" y="274615"/>
                </a:lnTo>
                <a:lnTo>
                  <a:pt x="113020" y="272569"/>
                </a:lnTo>
                <a:lnTo>
                  <a:pt x="92564" y="272569"/>
                </a:lnTo>
                <a:lnTo>
                  <a:pt x="78244" y="270523"/>
                </a:lnTo>
                <a:lnTo>
                  <a:pt x="72107" y="268989"/>
                </a:lnTo>
                <a:lnTo>
                  <a:pt x="72107" y="262852"/>
                </a:lnTo>
                <a:lnTo>
                  <a:pt x="51651" y="262852"/>
                </a:lnTo>
                <a:lnTo>
                  <a:pt x="31195" y="236258"/>
                </a:lnTo>
                <a:lnTo>
                  <a:pt x="151536" y="236258"/>
                </a:lnTo>
                <a:lnTo>
                  <a:pt x="168850" y="218944"/>
                </a:lnTo>
                <a:lnTo>
                  <a:pt x="163624" y="216824"/>
                </a:lnTo>
                <a:lnTo>
                  <a:pt x="113020" y="216824"/>
                </a:lnTo>
                <a:lnTo>
                  <a:pt x="98700" y="214779"/>
                </a:lnTo>
                <a:lnTo>
                  <a:pt x="92563" y="213244"/>
                </a:lnTo>
                <a:lnTo>
                  <a:pt x="92563" y="206596"/>
                </a:lnTo>
                <a:lnTo>
                  <a:pt x="72107" y="206596"/>
                </a:lnTo>
                <a:lnTo>
                  <a:pt x="51651" y="180002"/>
                </a:lnTo>
                <a:lnTo>
                  <a:pt x="202389" y="180002"/>
                </a:lnTo>
                <a:lnTo>
                  <a:pt x="209016" y="178780"/>
                </a:lnTo>
                <a:lnTo>
                  <a:pt x="244618" y="143180"/>
                </a:lnTo>
                <a:lnTo>
                  <a:pt x="133476" y="143180"/>
                </a:lnTo>
                <a:lnTo>
                  <a:pt x="126316" y="142668"/>
                </a:lnTo>
                <a:lnTo>
                  <a:pt x="119668" y="142668"/>
                </a:lnTo>
                <a:lnTo>
                  <a:pt x="113020" y="142157"/>
                </a:lnTo>
                <a:lnTo>
                  <a:pt x="113020" y="140111"/>
                </a:lnTo>
                <a:lnTo>
                  <a:pt x="92563" y="140111"/>
                </a:lnTo>
                <a:lnTo>
                  <a:pt x="78244" y="138066"/>
                </a:lnTo>
                <a:lnTo>
                  <a:pt x="72107" y="136531"/>
                </a:lnTo>
                <a:lnTo>
                  <a:pt x="72107" y="129883"/>
                </a:lnTo>
                <a:lnTo>
                  <a:pt x="51651" y="129883"/>
                </a:lnTo>
                <a:lnTo>
                  <a:pt x="31195" y="103289"/>
                </a:lnTo>
                <a:lnTo>
                  <a:pt x="284511" y="103289"/>
                </a:lnTo>
                <a:lnTo>
                  <a:pt x="286385" y="101415"/>
                </a:lnTo>
                <a:lnTo>
                  <a:pt x="286385" y="92038"/>
                </a:lnTo>
                <a:lnTo>
                  <a:pt x="143704" y="92038"/>
                </a:lnTo>
                <a:lnTo>
                  <a:pt x="99803" y="89617"/>
                </a:lnTo>
                <a:lnTo>
                  <a:pt x="64053" y="83024"/>
                </a:lnTo>
                <a:lnTo>
                  <a:pt x="40001" y="73267"/>
                </a:lnTo>
                <a:lnTo>
                  <a:pt x="31195" y="61353"/>
                </a:lnTo>
                <a:lnTo>
                  <a:pt x="40001" y="49438"/>
                </a:lnTo>
                <a:lnTo>
                  <a:pt x="64053" y="39681"/>
                </a:lnTo>
                <a:lnTo>
                  <a:pt x="99803" y="33089"/>
                </a:lnTo>
                <a:lnTo>
                  <a:pt x="143704" y="30668"/>
                </a:lnTo>
                <a:lnTo>
                  <a:pt x="272511" y="30668"/>
                </a:lnTo>
                <a:lnTo>
                  <a:pt x="272321" y="30412"/>
                </a:lnTo>
                <a:lnTo>
                  <a:pt x="230642" y="10211"/>
                </a:lnTo>
                <a:lnTo>
                  <a:pt x="190177" y="2618"/>
                </a:lnTo>
                <a:lnTo>
                  <a:pt x="167284" y="662"/>
                </a:lnTo>
                <a:lnTo>
                  <a:pt x="143192" y="0"/>
                </a:lnTo>
                <a:close/>
              </a:path>
              <a:path w="286385" h="302894">
                <a:moveTo>
                  <a:pt x="138750" y="249044"/>
                </a:moveTo>
                <a:lnTo>
                  <a:pt x="72107" y="249044"/>
                </a:lnTo>
                <a:lnTo>
                  <a:pt x="78756" y="250066"/>
                </a:lnTo>
                <a:lnTo>
                  <a:pt x="85404" y="251601"/>
                </a:lnTo>
                <a:lnTo>
                  <a:pt x="92564" y="252112"/>
                </a:lnTo>
                <a:lnTo>
                  <a:pt x="92564" y="272569"/>
                </a:lnTo>
                <a:lnTo>
                  <a:pt x="113020" y="272569"/>
                </a:lnTo>
                <a:lnTo>
                  <a:pt x="113020" y="254669"/>
                </a:lnTo>
                <a:lnTo>
                  <a:pt x="133124" y="254669"/>
                </a:lnTo>
                <a:lnTo>
                  <a:pt x="138750" y="249044"/>
                </a:lnTo>
                <a:close/>
              </a:path>
              <a:path w="286385" h="302894">
                <a:moveTo>
                  <a:pt x="133124" y="254669"/>
                </a:moveTo>
                <a:lnTo>
                  <a:pt x="116599" y="254669"/>
                </a:lnTo>
                <a:lnTo>
                  <a:pt x="119668" y="255181"/>
                </a:lnTo>
                <a:lnTo>
                  <a:pt x="123248" y="255181"/>
                </a:lnTo>
                <a:lnTo>
                  <a:pt x="123248" y="262852"/>
                </a:lnTo>
                <a:lnTo>
                  <a:pt x="123546" y="264246"/>
                </a:lnTo>
                <a:lnTo>
                  <a:pt x="133124" y="254669"/>
                </a:lnTo>
                <a:close/>
              </a:path>
              <a:path w="286385" h="302894">
                <a:moveTo>
                  <a:pt x="151536" y="236258"/>
                </a:moveTo>
                <a:lnTo>
                  <a:pt x="31195" y="236258"/>
                </a:lnTo>
                <a:lnTo>
                  <a:pt x="37332" y="239327"/>
                </a:lnTo>
                <a:lnTo>
                  <a:pt x="43980" y="241884"/>
                </a:lnTo>
                <a:lnTo>
                  <a:pt x="51651" y="243929"/>
                </a:lnTo>
                <a:lnTo>
                  <a:pt x="51651" y="262852"/>
                </a:lnTo>
                <a:lnTo>
                  <a:pt x="72107" y="262852"/>
                </a:lnTo>
                <a:lnTo>
                  <a:pt x="72107" y="249044"/>
                </a:lnTo>
                <a:lnTo>
                  <a:pt x="138750" y="249044"/>
                </a:lnTo>
                <a:lnTo>
                  <a:pt x="151536" y="236258"/>
                </a:lnTo>
                <a:close/>
              </a:path>
              <a:path w="286385" h="302894">
                <a:moveTo>
                  <a:pt x="162247" y="193299"/>
                </a:moveTo>
                <a:lnTo>
                  <a:pt x="92563" y="193299"/>
                </a:lnTo>
                <a:lnTo>
                  <a:pt x="99212" y="194322"/>
                </a:lnTo>
                <a:lnTo>
                  <a:pt x="105860" y="195856"/>
                </a:lnTo>
                <a:lnTo>
                  <a:pt x="113020" y="196367"/>
                </a:lnTo>
                <a:lnTo>
                  <a:pt x="113020" y="216824"/>
                </a:lnTo>
                <a:lnTo>
                  <a:pt x="163624" y="216824"/>
                </a:lnTo>
                <a:lnTo>
                  <a:pt x="162738" y="216465"/>
                </a:lnTo>
                <a:lnTo>
                  <a:pt x="153932" y="204550"/>
                </a:lnTo>
                <a:lnTo>
                  <a:pt x="162247" y="193299"/>
                </a:lnTo>
                <a:close/>
              </a:path>
              <a:path w="286385" h="302894">
                <a:moveTo>
                  <a:pt x="202389" y="180002"/>
                </a:moveTo>
                <a:lnTo>
                  <a:pt x="51651" y="180002"/>
                </a:lnTo>
                <a:lnTo>
                  <a:pt x="57788" y="183070"/>
                </a:lnTo>
                <a:lnTo>
                  <a:pt x="64436" y="185628"/>
                </a:lnTo>
                <a:lnTo>
                  <a:pt x="72107" y="187673"/>
                </a:lnTo>
                <a:lnTo>
                  <a:pt x="72107" y="206596"/>
                </a:lnTo>
                <a:lnTo>
                  <a:pt x="92563" y="206596"/>
                </a:lnTo>
                <a:lnTo>
                  <a:pt x="92563" y="193299"/>
                </a:lnTo>
                <a:lnTo>
                  <a:pt x="162247" y="193299"/>
                </a:lnTo>
                <a:lnTo>
                  <a:pt x="162737" y="192636"/>
                </a:lnTo>
                <a:lnTo>
                  <a:pt x="186789" y="182879"/>
                </a:lnTo>
                <a:lnTo>
                  <a:pt x="202389" y="180002"/>
                </a:lnTo>
                <a:close/>
              </a:path>
              <a:path w="286385" h="302894">
                <a:moveTo>
                  <a:pt x="153932" y="122723"/>
                </a:moveTo>
                <a:lnTo>
                  <a:pt x="133476" y="122723"/>
                </a:lnTo>
                <a:lnTo>
                  <a:pt x="133476" y="143180"/>
                </a:lnTo>
                <a:lnTo>
                  <a:pt x="153932" y="143180"/>
                </a:lnTo>
                <a:lnTo>
                  <a:pt x="153932" y="122723"/>
                </a:lnTo>
                <a:close/>
              </a:path>
              <a:path w="286385" h="302894">
                <a:moveTo>
                  <a:pt x="194844" y="121700"/>
                </a:moveTo>
                <a:lnTo>
                  <a:pt x="174388" y="121700"/>
                </a:lnTo>
                <a:lnTo>
                  <a:pt x="174388" y="142157"/>
                </a:lnTo>
                <a:lnTo>
                  <a:pt x="167740" y="142668"/>
                </a:lnTo>
                <a:lnTo>
                  <a:pt x="161091" y="142668"/>
                </a:lnTo>
                <a:lnTo>
                  <a:pt x="153932" y="143180"/>
                </a:lnTo>
                <a:lnTo>
                  <a:pt x="244618" y="143180"/>
                </a:lnTo>
                <a:lnTo>
                  <a:pt x="248198" y="139600"/>
                </a:lnTo>
                <a:lnTo>
                  <a:pt x="194844" y="139600"/>
                </a:lnTo>
                <a:lnTo>
                  <a:pt x="194844" y="121700"/>
                </a:lnTo>
                <a:close/>
              </a:path>
              <a:path w="286385" h="302894">
                <a:moveTo>
                  <a:pt x="215300" y="116586"/>
                </a:moveTo>
                <a:lnTo>
                  <a:pt x="72107" y="116586"/>
                </a:lnTo>
                <a:lnTo>
                  <a:pt x="85404" y="118632"/>
                </a:lnTo>
                <a:lnTo>
                  <a:pt x="92563" y="119655"/>
                </a:lnTo>
                <a:lnTo>
                  <a:pt x="92563" y="140111"/>
                </a:lnTo>
                <a:lnTo>
                  <a:pt x="113020" y="140111"/>
                </a:lnTo>
                <a:lnTo>
                  <a:pt x="113020" y="121700"/>
                </a:lnTo>
                <a:lnTo>
                  <a:pt x="194844" y="121700"/>
                </a:lnTo>
                <a:lnTo>
                  <a:pt x="194844" y="119655"/>
                </a:lnTo>
                <a:lnTo>
                  <a:pt x="201492" y="118632"/>
                </a:lnTo>
                <a:lnTo>
                  <a:pt x="208652" y="117609"/>
                </a:lnTo>
                <a:lnTo>
                  <a:pt x="215300" y="116586"/>
                </a:lnTo>
                <a:close/>
              </a:path>
              <a:path w="286385" h="302894">
                <a:moveTo>
                  <a:pt x="235756" y="116586"/>
                </a:moveTo>
                <a:lnTo>
                  <a:pt x="215300" y="116586"/>
                </a:lnTo>
                <a:lnTo>
                  <a:pt x="215300" y="136020"/>
                </a:lnTo>
                <a:lnTo>
                  <a:pt x="209163" y="137554"/>
                </a:lnTo>
                <a:lnTo>
                  <a:pt x="194844" y="139600"/>
                </a:lnTo>
                <a:lnTo>
                  <a:pt x="248198" y="139600"/>
                </a:lnTo>
                <a:lnTo>
                  <a:pt x="257916" y="129883"/>
                </a:lnTo>
                <a:lnTo>
                  <a:pt x="235756" y="129883"/>
                </a:lnTo>
                <a:lnTo>
                  <a:pt x="235756" y="116586"/>
                </a:lnTo>
                <a:close/>
              </a:path>
              <a:path w="286385" h="302894">
                <a:moveTo>
                  <a:pt x="256212" y="103289"/>
                </a:moveTo>
                <a:lnTo>
                  <a:pt x="31195" y="103289"/>
                </a:lnTo>
                <a:lnTo>
                  <a:pt x="37332" y="106358"/>
                </a:lnTo>
                <a:lnTo>
                  <a:pt x="43980" y="108915"/>
                </a:lnTo>
                <a:lnTo>
                  <a:pt x="51651" y="110960"/>
                </a:lnTo>
                <a:lnTo>
                  <a:pt x="51651" y="129883"/>
                </a:lnTo>
                <a:lnTo>
                  <a:pt x="72107" y="129883"/>
                </a:lnTo>
                <a:lnTo>
                  <a:pt x="72107" y="116586"/>
                </a:lnTo>
                <a:lnTo>
                  <a:pt x="235756" y="116586"/>
                </a:lnTo>
                <a:lnTo>
                  <a:pt x="235756" y="111472"/>
                </a:lnTo>
                <a:lnTo>
                  <a:pt x="242916" y="109426"/>
                </a:lnTo>
                <a:lnTo>
                  <a:pt x="250075" y="106358"/>
                </a:lnTo>
                <a:lnTo>
                  <a:pt x="256212" y="103289"/>
                </a:lnTo>
                <a:close/>
              </a:path>
              <a:path w="286385" h="302894">
                <a:moveTo>
                  <a:pt x="284511" y="103289"/>
                </a:moveTo>
                <a:lnTo>
                  <a:pt x="256212" y="103289"/>
                </a:lnTo>
                <a:lnTo>
                  <a:pt x="256212" y="112495"/>
                </a:lnTo>
                <a:lnTo>
                  <a:pt x="254814" y="117369"/>
                </a:lnTo>
                <a:lnTo>
                  <a:pt x="250779" y="121956"/>
                </a:lnTo>
                <a:lnTo>
                  <a:pt x="244346" y="126159"/>
                </a:lnTo>
                <a:lnTo>
                  <a:pt x="235756" y="129883"/>
                </a:lnTo>
                <a:lnTo>
                  <a:pt x="257916" y="129883"/>
                </a:lnTo>
                <a:lnTo>
                  <a:pt x="284511" y="103289"/>
                </a:lnTo>
                <a:close/>
              </a:path>
              <a:path w="286385" h="302894">
                <a:moveTo>
                  <a:pt x="174388" y="121700"/>
                </a:moveTo>
                <a:lnTo>
                  <a:pt x="113020" y="121700"/>
                </a:lnTo>
                <a:lnTo>
                  <a:pt x="126316" y="122723"/>
                </a:lnTo>
                <a:lnTo>
                  <a:pt x="160069" y="122723"/>
                </a:lnTo>
                <a:lnTo>
                  <a:pt x="174388" y="121700"/>
                </a:lnTo>
                <a:close/>
              </a:path>
              <a:path w="286385" h="302894">
                <a:moveTo>
                  <a:pt x="272511" y="30668"/>
                </a:moveTo>
                <a:lnTo>
                  <a:pt x="143704" y="30668"/>
                </a:lnTo>
                <a:lnTo>
                  <a:pt x="187604" y="33089"/>
                </a:lnTo>
                <a:lnTo>
                  <a:pt x="223355" y="39681"/>
                </a:lnTo>
                <a:lnTo>
                  <a:pt x="247406" y="49438"/>
                </a:lnTo>
                <a:lnTo>
                  <a:pt x="256212" y="61353"/>
                </a:lnTo>
                <a:lnTo>
                  <a:pt x="247406" y="73267"/>
                </a:lnTo>
                <a:lnTo>
                  <a:pt x="223355" y="83024"/>
                </a:lnTo>
                <a:lnTo>
                  <a:pt x="187604" y="89617"/>
                </a:lnTo>
                <a:lnTo>
                  <a:pt x="143704" y="92038"/>
                </a:lnTo>
                <a:lnTo>
                  <a:pt x="286385" y="92038"/>
                </a:lnTo>
                <a:lnTo>
                  <a:pt x="286385" y="61353"/>
                </a:lnTo>
                <a:lnTo>
                  <a:pt x="282853" y="44588"/>
                </a:lnTo>
                <a:lnTo>
                  <a:pt x="272511" y="30668"/>
                </a:lnTo>
                <a:close/>
              </a:path>
            </a:pathLst>
          </a:custGeom>
          <a:solidFill>
            <a:srgbClr val="77849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" name="object 75"/>
          <p:cNvSpPr/>
          <p:nvPr/>
        </p:nvSpPr>
        <p:spPr>
          <a:xfrm>
            <a:off x="4472357" y="2584455"/>
            <a:ext cx="302260" cy="283845"/>
          </a:xfrm>
          <a:custGeom>
            <a:avLst/>
            <a:gdLst/>
            <a:ahLst/>
            <a:cxnLst/>
            <a:rect l="l" t="t" r="r" b="b"/>
            <a:pathLst>
              <a:path w="302260" h="283844">
                <a:moveTo>
                  <a:pt x="53183" y="0"/>
                </a:moveTo>
                <a:lnTo>
                  <a:pt x="48581" y="4091"/>
                </a:lnTo>
                <a:lnTo>
                  <a:pt x="50115" y="8182"/>
                </a:lnTo>
                <a:lnTo>
                  <a:pt x="70571" y="65973"/>
                </a:lnTo>
                <a:lnTo>
                  <a:pt x="46839" y="97976"/>
                </a:lnTo>
                <a:lnTo>
                  <a:pt x="39887" y="113023"/>
                </a:lnTo>
                <a:lnTo>
                  <a:pt x="37330" y="115069"/>
                </a:lnTo>
                <a:lnTo>
                  <a:pt x="33750" y="116092"/>
                </a:lnTo>
                <a:lnTo>
                  <a:pt x="15339" y="120694"/>
                </a:lnTo>
                <a:lnTo>
                  <a:pt x="6134" y="122740"/>
                </a:lnTo>
                <a:lnTo>
                  <a:pt x="0" y="130923"/>
                </a:lnTo>
                <a:lnTo>
                  <a:pt x="0" y="189736"/>
                </a:lnTo>
                <a:lnTo>
                  <a:pt x="6134" y="197919"/>
                </a:lnTo>
                <a:lnTo>
                  <a:pt x="15339" y="200476"/>
                </a:lnTo>
                <a:lnTo>
                  <a:pt x="34261" y="205079"/>
                </a:lnTo>
                <a:lnTo>
                  <a:pt x="37330" y="206101"/>
                </a:lnTo>
                <a:lnTo>
                  <a:pt x="39887" y="208147"/>
                </a:lnTo>
                <a:lnTo>
                  <a:pt x="48780" y="225775"/>
                </a:lnTo>
                <a:lnTo>
                  <a:pt x="57722" y="239472"/>
                </a:lnTo>
                <a:lnTo>
                  <a:pt x="68102" y="252209"/>
                </a:lnTo>
                <a:lnTo>
                  <a:pt x="81310" y="265426"/>
                </a:lnTo>
                <a:lnTo>
                  <a:pt x="82845" y="267472"/>
                </a:lnTo>
                <a:lnTo>
                  <a:pt x="83356" y="270029"/>
                </a:lnTo>
                <a:lnTo>
                  <a:pt x="85549" y="283333"/>
                </a:lnTo>
                <a:lnTo>
                  <a:pt x="297805" y="71087"/>
                </a:lnTo>
                <a:lnTo>
                  <a:pt x="238822" y="71087"/>
                </a:lnTo>
                <a:lnTo>
                  <a:pt x="237288" y="70575"/>
                </a:lnTo>
                <a:lnTo>
                  <a:pt x="236265" y="70064"/>
                </a:lnTo>
                <a:lnTo>
                  <a:pt x="223744" y="64990"/>
                </a:lnTo>
                <a:lnTo>
                  <a:pt x="220035" y="63927"/>
                </a:lnTo>
                <a:lnTo>
                  <a:pt x="150350" y="63927"/>
                </a:lnTo>
                <a:lnTo>
                  <a:pt x="144724" y="60858"/>
                </a:lnTo>
                <a:lnTo>
                  <a:pt x="141656" y="49607"/>
                </a:lnTo>
                <a:lnTo>
                  <a:pt x="144724" y="43982"/>
                </a:lnTo>
                <a:lnTo>
                  <a:pt x="150350" y="42447"/>
                </a:lnTo>
                <a:lnTo>
                  <a:pt x="158868" y="40434"/>
                </a:lnTo>
                <a:lnTo>
                  <a:pt x="167482" y="38995"/>
                </a:lnTo>
                <a:lnTo>
                  <a:pt x="176096" y="38132"/>
                </a:lnTo>
                <a:lnTo>
                  <a:pt x="184614" y="37845"/>
                </a:lnTo>
                <a:lnTo>
                  <a:pt x="260003" y="37845"/>
                </a:lnTo>
                <a:lnTo>
                  <a:pt x="246689" y="31708"/>
                </a:lnTo>
                <a:lnTo>
                  <a:pt x="120177" y="31708"/>
                </a:lnTo>
                <a:lnTo>
                  <a:pt x="57274" y="2045"/>
                </a:lnTo>
                <a:lnTo>
                  <a:pt x="53183" y="0"/>
                </a:lnTo>
                <a:close/>
              </a:path>
              <a:path w="302260" h="283844">
                <a:moveTo>
                  <a:pt x="260003" y="37845"/>
                </a:moveTo>
                <a:lnTo>
                  <a:pt x="184614" y="37845"/>
                </a:lnTo>
                <a:lnTo>
                  <a:pt x="199420" y="38700"/>
                </a:lnTo>
                <a:lnTo>
                  <a:pt x="214467" y="41233"/>
                </a:lnTo>
                <a:lnTo>
                  <a:pt x="229417" y="45396"/>
                </a:lnTo>
                <a:lnTo>
                  <a:pt x="243936" y="51142"/>
                </a:lnTo>
                <a:lnTo>
                  <a:pt x="249562" y="53699"/>
                </a:lnTo>
                <a:lnTo>
                  <a:pt x="252119" y="59836"/>
                </a:lnTo>
                <a:lnTo>
                  <a:pt x="249545" y="64990"/>
                </a:lnTo>
                <a:lnTo>
                  <a:pt x="248028" y="68530"/>
                </a:lnTo>
                <a:lnTo>
                  <a:pt x="243936" y="71087"/>
                </a:lnTo>
                <a:lnTo>
                  <a:pt x="297805" y="71087"/>
                </a:lnTo>
                <a:lnTo>
                  <a:pt x="301898" y="66994"/>
                </a:lnTo>
                <a:lnTo>
                  <a:pt x="276091" y="45260"/>
                </a:lnTo>
                <a:lnTo>
                  <a:pt x="260003" y="37845"/>
                </a:lnTo>
                <a:close/>
              </a:path>
              <a:path w="302260" h="283844">
                <a:moveTo>
                  <a:pt x="185125" y="58301"/>
                </a:moveTo>
                <a:lnTo>
                  <a:pt x="150350" y="63927"/>
                </a:lnTo>
                <a:lnTo>
                  <a:pt x="220035" y="63927"/>
                </a:lnTo>
                <a:lnTo>
                  <a:pt x="210887" y="61306"/>
                </a:lnTo>
                <a:lnTo>
                  <a:pt x="197934" y="59061"/>
                </a:lnTo>
                <a:lnTo>
                  <a:pt x="185125" y="58301"/>
                </a:lnTo>
                <a:close/>
              </a:path>
              <a:path w="302260" h="283844">
                <a:moveTo>
                  <a:pt x="184102" y="17388"/>
                </a:moveTo>
                <a:lnTo>
                  <a:pt x="167641" y="18331"/>
                </a:lnTo>
                <a:lnTo>
                  <a:pt x="151372" y="21096"/>
                </a:lnTo>
                <a:lnTo>
                  <a:pt x="135487" y="25587"/>
                </a:lnTo>
                <a:lnTo>
                  <a:pt x="120177" y="31708"/>
                </a:lnTo>
                <a:lnTo>
                  <a:pt x="246689" y="31708"/>
                </a:lnTo>
                <a:lnTo>
                  <a:pt x="231607" y="24756"/>
                </a:lnTo>
                <a:lnTo>
                  <a:pt x="184102" y="17388"/>
                </a:lnTo>
                <a:close/>
              </a:path>
            </a:pathLst>
          </a:custGeom>
          <a:solidFill>
            <a:srgbClr val="77849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" name="object 76"/>
          <p:cNvSpPr/>
          <p:nvPr/>
        </p:nvSpPr>
        <p:spPr>
          <a:xfrm>
            <a:off x="7729856" y="261097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1478" y="0"/>
                </a:moveTo>
                <a:lnTo>
                  <a:pt x="13160" y="1702"/>
                </a:lnTo>
                <a:lnTo>
                  <a:pt x="6328" y="6328"/>
                </a:lnTo>
                <a:lnTo>
                  <a:pt x="1702" y="13161"/>
                </a:lnTo>
                <a:lnTo>
                  <a:pt x="0" y="21479"/>
                </a:lnTo>
                <a:lnTo>
                  <a:pt x="1702" y="29798"/>
                </a:lnTo>
                <a:lnTo>
                  <a:pt x="6328" y="36630"/>
                </a:lnTo>
                <a:lnTo>
                  <a:pt x="13160" y="41257"/>
                </a:lnTo>
                <a:lnTo>
                  <a:pt x="21478" y="42959"/>
                </a:lnTo>
                <a:lnTo>
                  <a:pt x="29797" y="41257"/>
                </a:lnTo>
                <a:lnTo>
                  <a:pt x="36629" y="36630"/>
                </a:lnTo>
                <a:lnTo>
                  <a:pt x="41255" y="29798"/>
                </a:lnTo>
                <a:lnTo>
                  <a:pt x="42957" y="21479"/>
                </a:lnTo>
                <a:lnTo>
                  <a:pt x="41255" y="13161"/>
                </a:lnTo>
                <a:lnTo>
                  <a:pt x="36629" y="6328"/>
                </a:lnTo>
                <a:lnTo>
                  <a:pt x="29797" y="1702"/>
                </a:lnTo>
                <a:lnTo>
                  <a:pt x="21478" y="0"/>
                </a:lnTo>
                <a:close/>
              </a:path>
            </a:pathLst>
          </a:custGeom>
          <a:solidFill>
            <a:srgbClr val="77849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4" name="object 77"/>
          <p:cNvSpPr/>
          <p:nvPr/>
        </p:nvSpPr>
        <p:spPr>
          <a:xfrm>
            <a:off x="7665420" y="2714795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1478" y="0"/>
                </a:moveTo>
                <a:lnTo>
                  <a:pt x="13119" y="1688"/>
                </a:lnTo>
                <a:lnTo>
                  <a:pt x="6291" y="6292"/>
                </a:lnTo>
                <a:lnTo>
                  <a:pt x="1688" y="13119"/>
                </a:lnTo>
                <a:lnTo>
                  <a:pt x="0" y="21479"/>
                </a:lnTo>
                <a:lnTo>
                  <a:pt x="1688" y="29841"/>
                </a:lnTo>
                <a:lnTo>
                  <a:pt x="6291" y="36668"/>
                </a:lnTo>
                <a:lnTo>
                  <a:pt x="13119" y="41271"/>
                </a:lnTo>
                <a:lnTo>
                  <a:pt x="21478" y="42959"/>
                </a:lnTo>
                <a:lnTo>
                  <a:pt x="29840" y="41271"/>
                </a:lnTo>
                <a:lnTo>
                  <a:pt x="36667" y="36668"/>
                </a:lnTo>
                <a:lnTo>
                  <a:pt x="41270" y="29841"/>
                </a:lnTo>
                <a:lnTo>
                  <a:pt x="42957" y="21479"/>
                </a:lnTo>
                <a:lnTo>
                  <a:pt x="41270" y="13119"/>
                </a:lnTo>
                <a:lnTo>
                  <a:pt x="36667" y="6292"/>
                </a:lnTo>
                <a:lnTo>
                  <a:pt x="29840" y="1688"/>
                </a:lnTo>
                <a:lnTo>
                  <a:pt x="21478" y="0"/>
                </a:lnTo>
                <a:close/>
              </a:path>
            </a:pathLst>
          </a:custGeom>
          <a:solidFill>
            <a:srgbClr val="77849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5" name="object 78"/>
          <p:cNvSpPr/>
          <p:nvPr/>
        </p:nvSpPr>
        <p:spPr>
          <a:xfrm>
            <a:off x="7582061" y="2538884"/>
            <a:ext cx="294640" cy="329565"/>
          </a:xfrm>
          <a:custGeom>
            <a:avLst/>
            <a:gdLst/>
            <a:ahLst/>
            <a:cxnLst/>
            <a:rect l="l" t="t" r="r" b="b"/>
            <a:pathLst>
              <a:path w="294640" h="329564">
                <a:moveTo>
                  <a:pt x="153676" y="0"/>
                </a:moveTo>
                <a:lnTo>
                  <a:pt x="113371" y="5369"/>
                </a:lnTo>
                <a:lnTo>
                  <a:pt x="75175" y="21479"/>
                </a:lnTo>
                <a:lnTo>
                  <a:pt x="42646" y="47216"/>
                </a:lnTo>
                <a:lnTo>
                  <a:pt x="18602" y="80149"/>
                </a:lnTo>
                <a:lnTo>
                  <a:pt x="4051" y="118264"/>
                </a:lnTo>
                <a:lnTo>
                  <a:pt x="0" y="159545"/>
                </a:lnTo>
                <a:lnTo>
                  <a:pt x="4035" y="195209"/>
                </a:lnTo>
                <a:lnTo>
                  <a:pt x="15789" y="228523"/>
                </a:lnTo>
                <a:lnTo>
                  <a:pt x="34735" y="258289"/>
                </a:lnTo>
                <a:lnTo>
                  <a:pt x="60345" y="283309"/>
                </a:lnTo>
                <a:lnTo>
                  <a:pt x="60345" y="328980"/>
                </a:lnTo>
                <a:lnTo>
                  <a:pt x="131591" y="257738"/>
                </a:lnTo>
                <a:lnTo>
                  <a:pt x="97678" y="257738"/>
                </a:lnTo>
                <a:lnTo>
                  <a:pt x="91541" y="244952"/>
                </a:lnTo>
                <a:lnTo>
                  <a:pt x="89495" y="244441"/>
                </a:lnTo>
                <a:lnTo>
                  <a:pt x="66993" y="244441"/>
                </a:lnTo>
                <a:lnTo>
                  <a:pt x="56765" y="234212"/>
                </a:lnTo>
                <a:lnTo>
                  <a:pt x="61368" y="220915"/>
                </a:lnTo>
                <a:lnTo>
                  <a:pt x="59322" y="217336"/>
                </a:lnTo>
                <a:lnTo>
                  <a:pt x="57788" y="213756"/>
                </a:lnTo>
                <a:lnTo>
                  <a:pt x="56765" y="209664"/>
                </a:lnTo>
                <a:lnTo>
                  <a:pt x="43980" y="203527"/>
                </a:lnTo>
                <a:lnTo>
                  <a:pt x="43980" y="189207"/>
                </a:lnTo>
                <a:lnTo>
                  <a:pt x="56765" y="183070"/>
                </a:lnTo>
                <a:lnTo>
                  <a:pt x="57788" y="178979"/>
                </a:lnTo>
                <a:lnTo>
                  <a:pt x="59322" y="175399"/>
                </a:lnTo>
                <a:lnTo>
                  <a:pt x="61368" y="171819"/>
                </a:lnTo>
                <a:lnTo>
                  <a:pt x="56765" y="158522"/>
                </a:lnTo>
                <a:lnTo>
                  <a:pt x="66993" y="148294"/>
                </a:lnTo>
                <a:lnTo>
                  <a:pt x="91541" y="148294"/>
                </a:lnTo>
                <a:lnTo>
                  <a:pt x="97677" y="135509"/>
                </a:lnTo>
                <a:lnTo>
                  <a:pt x="125293" y="135509"/>
                </a:lnTo>
                <a:lnTo>
                  <a:pt x="120690" y="130906"/>
                </a:lnTo>
                <a:lnTo>
                  <a:pt x="125293" y="117609"/>
                </a:lnTo>
                <a:lnTo>
                  <a:pt x="123247" y="114029"/>
                </a:lnTo>
                <a:lnTo>
                  <a:pt x="121713" y="110449"/>
                </a:lnTo>
                <a:lnTo>
                  <a:pt x="120690" y="106358"/>
                </a:lnTo>
                <a:lnTo>
                  <a:pt x="107905" y="100221"/>
                </a:lnTo>
                <a:lnTo>
                  <a:pt x="107905" y="85901"/>
                </a:lnTo>
                <a:lnTo>
                  <a:pt x="120690" y="79764"/>
                </a:lnTo>
                <a:lnTo>
                  <a:pt x="121713" y="75672"/>
                </a:lnTo>
                <a:lnTo>
                  <a:pt x="123247" y="72093"/>
                </a:lnTo>
                <a:lnTo>
                  <a:pt x="125293" y="68513"/>
                </a:lnTo>
                <a:lnTo>
                  <a:pt x="121202" y="55216"/>
                </a:lnTo>
                <a:lnTo>
                  <a:pt x="131430" y="44987"/>
                </a:lnTo>
                <a:lnTo>
                  <a:pt x="155977" y="44987"/>
                </a:lnTo>
                <a:lnTo>
                  <a:pt x="162114" y="32219"/>
                </a:lnTo>
                <a:lnTo>
                  <a:pt x="245638" y="32219"/>
                </a:lnTo>
                <a:lnTo>
                  <a:pt x="232176" y="21479"/>
                </a:lnTo>
                <a:lnTo>
                  <a:pt x="193981" y="5369"/>
                </a:lnTo>
                <a:lnTo>
                  <a:pt x="153676" y="0"/>
                </a:lnTo>
                <a:close/>
              </a:path>
              <a:path w="294640" h="329564">
                <a:moveTo>
                  <a:pt x="128873" y="240861"/>
                </a:moveTo>
                <a:lnTo>
                  <a:pt x="125293" y="242907"/>
                </a:lnTo>
                <a:lnTo>
                  <a:pt x="121713" y="244441"/>
                </a:lnTo>
                <a:lnTo>
                  <a:pt x="117622" y="245464"/>
                </a:lnTo>
                <a:lnTo>
                  <a:pt x="111997" y="257738"/>
                </a:lnTo>
                <a:lnTo>
                  <a:pt x="131591" y="257738"/>
                </a:lnTo>
                <a:lnTo>
                  <a:pt x="143866" y="245464"/>
                </a:lnTo>
                <a:lnTo>
                  <a:pt x="142170" y="245464"/>
                </a:lnTo>
                <a:lnTo>
                  <a:pt x="128873" y="240861"/>
                </a:lnTo>
                <a:close/>
              </a:path>
              <a:path w="294640" h="329564">
                <a:moveTo>
                  <a:pt x="158902" y="148294"/>
                </a:moveTo>
                <a:lnTo>
                  <a:pt x="143192" y="148294"/>
                </a:lnTo>
                <a:lnTo>
                  <a:pt x="153420" y="158522"/>
                </a:lnTo>
                <a:lnTo>
                  <a:pt x="148818" y="171819"/>
                </a:lnTo>
                <a:lnTo>
                  <a:pt x="150863" y="175399"/>
                </a:lnTo>
                <a:lnTo>
                  <a:pt x="152398" y="178979"/>
                </a:lnTo>
                <a:lnTo>
                  <a:pt x="153420" y="183071"/>
                </a:lnTo>
                <a:lnTo>
                  <a:pt x="166205" y="189208"/>
                </a:lnTo>
                <a:lnTo>
                  <a:pt x="165694" y="204550"/>
                </a:lnTo>
                <a:lnTo>
                  <a:pt x="152909" y="210687"/>
                </a:lnTo>
                <a:lnTo>
                  <a:pt x="151886" y="214779"/>
                </a:lnTo>
                <a:lnTo>
                  <a:pt x="150352" y="218358"/>
                </a:lnTo>
                <a:lnTo>
                  <a:pt x="148306" y="221938"/>
                </a:lnTo>
                <a:lnTo>
                  <a:pt x="152398" y="235235"/>
                </a:lnTo>
                <a:lnTo>
                  <a:pt x="142170" y="245464"/>
                </a:lnTo>
                <a:lnTo>
                  <a:pt x="143866" y="245464"/>
                </a:lnTo>
                <a:lnTo>
                  <a:pt x="235414" y="153920"/>
                </a:lnTo>
                <a:lnTo>
                  <a:pt x="161603" y="153920"/>
                </a:lnTo>
                <a:lnTo>
                  <a:pt x="158902" y="148294"/>
                </a:lnTo>
                <a:close/>
              </a:path>
              <a:path w="294640" h="329564">
                <a:moveTo>
                  <a:pt x="80290" y="240349"/>
                </a:moveTo>
                <a:lnTo>
                  <a:pt x="66993" y="244441"/>
                </a:lnTo>
                <a:lnTo>
                  <a:pt x="89495" y="244441"/>
                </a:lnTo>
                <a:lnTo>
                  <a:pt x="87449" y="243929"/>
                </a:lnTo>
                <a:lnTo>
                  <a:pt x="83870" y="242395"/>
                </a:lnTo>
                <a:lnTo>
                  <a:pt x="80290" y="240349"/>
                </a:lnTo>
                <a:close/>
              </a:path>
              <a:path w="294640" h="329564">
                <a:moveTo>
                  <a:pt x="193310" y="137043"/>
                </a:moveTo>
                <a:lnTo>
                  <a:pt x="189730" y="139089"/>
                </a:lnTo>
                <a:lnTo>
                  <a:pt x="186150" y="140623"/>
                </a:lnTo>
                <a:lnTo>
                  <a:pt x="182059" y="141646"/>
                </a:lnTo>
                <a:lnTo>
                  <a:pt x="175922" y="153920"/>
                </a:lnTo>
                <a:lnTo>
                  <a:pt x="235414" y="153920"/>
                </a:lnTo>
                <a:lnTo>
                  <a:pt x="247689" y="141646"/>
                </a:lnTo>
                <a:lnTo>
                  <a:pt x="206606" y="141646"/>
                </a:lnTo>
                <a:lnTo>
                  <a:pt x="193310" y="137043"/>
                </a:lnTo>
                <a:close/>
              </a:path>
              <a:path w="294640" h="329564">
                <a:moveTo>
                  <a:pt x="91541" y="148294"/>
                </a:moveTo>
                <a:lnTo>
                  <a:pt x="66993" y="148294"/>
                </a:lnTo>
                <a:lnTo>
                  <a:pt x="80290" y="152897"/>
                </a:lnTo>
                <a:lnTo>
                  <a:pt x="83870" y="150851"/>
                </a:lnTo>
                <a:lnTo>
                  <a:pt x="87449" y="149317"/>
                </a:lnTo>
                <a:lnTo>
                  <a:pt x="91541" y="148294"/>
                </a:lnTo>
                <a:close/>
              </a:path>
              <a:path w="294640" h="329564">
                <a:moveTo>
                  <a:pt x="125293" y="135509"/>
                </a:moveTo>
                <a:lnTo>
                  <a:pt x="112508" y="135509"/>
                </a:lnTo>
                <a:lnTo>
                  <a:pt x="118645" y="148294"/>
                </a:lnTo>
                <a:lnTo>
                  <a:pt x="122736" y="149317"/>
                </a:lnTo>
                <a:lnTo>
                  <a:pt x="126316" y="150851"/>
                </a:lnTo>
                <a:lnTo>
                  <a:pt x="129896" y="152897"/>
                </a:lnTo>
                <a:lnTo>
                  <a:pt x="143192" y="148294"/>
                </a:lnTo>
                <a:lnTo>
                  <a:pt x="158902" y="148294"/>
                </a:lnTo>
                <a:lnTo>
                  <a:pt x="155466" y="141134"/>
                </a:lnTo>
                <a:lnTo>
                  <a:pt x="130919" y="141134"/>
                </a:lnTo>
                <a:lnTo>
                  <a:pt x="125293" y="135509"/>
                </a:lnTo>
                <a:close/>
              </a:path>
              <a:path w="294640" h="329564">
                <a:moveTo>
                  <a:pt x="261001" y="44476"/>
                </a:moveTo>
                <a:lnTo>
                  <a:pt x="207117" y="44476"/>
                </a:lnTo>
                <a:lnTo>
                  <a:pt x="217345" y="54704"/>
                </a:lnTo>
                <a:lnTo>
                  <a:pt x="212743" y="68001"/>
                </a:lnTo>
                <a:lnTo>
                  <a:pt x="214788" y="71581"/>
                </a:lnTo>
                <a:lnTo>
                  <a:pt x="216323" y="75161"/>
                </a:lnTo>
                <a:lnTo>
                  <a:pt x="217345" y="79252"/>
                </a:lnTo>
                <a:lnTo>
                  <a:pt x="230131" y="85390"/>
                </a:lnTo>
                <a:lnTo>
                  <a:pt x="230131" y="100732"/>
                </a:lnTo>
                <a:lnTo>
                  <a:pt x="217346" y="106869"/>
                </a:lnTo>
                <a:lnTo>
                  <a:pt x="216323" y="110960"/>
                </a:lnTo>
                <a:lnTo>
                  <a:pt x="212232" y="118120"/>
                </a:lnTo>
                <a:lnTo>
                  <a:pt x="216834" y="131417"/>
                </a:lnTo>
                <a:lnTo>
                  <a:pt x="206606" y="141646"/>
                </a:lnTo>
                <a:lnTo>
                  <a:pt x="247689" y="141646"/>
                </a:lnTo>
                <a:lnTo>
                  <a:pt x="294356" y="94980"/>
                </a:lnTo>
                <a:lnTo>
                  <a:pt x="288750" y="80341"/>
                </a:lnTo>
                <a:lnTo>
                  <a:pt x="264706" y="47432"/>
                </a:lnTo>
                <a:lnTo>
                  <a:pt x="261001" y="44476"/>
                </a:lnTo>
                <a:close/>
              </a:path>
              <a:path w="294640" h="329564">
                <a:moveTo>
                  <a:pt x="144215" y="136531"/>
                </a:moveTo>
                <a:lnTo>
                  <a:pt x="130919" y="141134"/>
                </a:lnTo>
                <a:lnTo>
                  <a:pt x="155466" y="141134"/>
                </a:lnTo>
                <a:lnTo>
                  <a:pt x="151375" y="140111"/>
                </a:lnTo>
                <a:lnTo>
                  <a:pt x="147795" y="138577"/>
                </a:lnTo>
                <a:lnTo>
                  <a:pt x="144215" y="136531"/>
                </a:lnTo>
                <a:close/>
              </a:path>
              <a:path w="294640" h="329564">
                <a:moveTo>
                  <a:pt x="155977" y="44987"/>
                </a:moveTo>
                <a:lnTo>
                  <a:pt x="131430" y="44987"/>
                </a:lnTo>
                <a:lnTo>
                  <a:pt x="144726" y="49590"/>
                </a:lnTo>
                <a:lnTo>
                  <a:pt x="148306" y="47544"/>
                </a:lnTo>
                <a:lnTo>
                  <a:pt x="151886" y="46010"/>
                </a:lnTo>
                <a:lnTo>
                  <a:pt x="155977" y="44987"/>
                </a:lnTo>
                <a:close/>
              </a:path>
              <a:path w="294640" h="329564">
                <a:moveTo>
                  <a:pt x="245638" y="32219"/>
                </a:moveTo>
                <a:lnTo>
                  <a:pt x="176433" y="32219"/>
                </a:lnTo>
                <a:lnTo>
                  <a:pt x="182570" y="44476"/>
                </a:lnTo>
                <a:lnTo>
                  <a:pt x="186661" y="45499"/>
                </a:lnTo>
                <a:lnTo>
                  <a:pt x="190241" y="47033"/>
                </a:lnTo>
                <a:lnTo>
                  <a:pt x="193821" y="49079"/>
                </a:lnTo>
                <a:lnTo>
                  <a:pt x="207117" y="44476"/>
                </a:lnTo>
                <a:lnTo>
                  <a:pt x="261001" y="44476"/>
                </a:lnTo>
                <a:lnTo>
                  <a:pt x="245638" y="32219"/>
                </a:lnTo>
                <a:close/>
              </a:path>
            </a:pathLst>
          </a:custGeom>
          <a:solidFill>
            <a:srgbClr val="77849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6" name="object 79"/>
          <p:cNvSpPr/>
          <p:nvPr/>
        </p:nvSpPr>
        <p:spPr>
          <a:xfrm>
            <a:off x="9466478" y="2557295"/>
            <a:ext cx="71196" cy="71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7" name="object 80"/>
          <p:cNvSpPr/>
          <p:nvPr/>
        </p:nvSpPr>
        <p:spPr>
          <a:xfrm>
            <a:off x="9210777" y="2557295"/>
            <a:ext cx="234101" cy="2369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8" name="object 81"/>
          <p:cNvSpPr/>
          <p:nvPr/>
        </p:nvSpPr>
        <p:spPr>
          <a:xfrm>
            <a:off x="9153502" y="2639105"/>
            <a:ext cx="149860" cy="284480"/>
          </a:xfrm>
          <a:custGeom>
            <a:avLst/>
            <a:gdLst/>
            <a:ahLst/>
            <a:cxnLst/>
            <a:rect l="l" t="t" r="r" b="b"/>
            <a:pathLst>
              <a:path w="149859" h="284480">
                <a:moveTo>
                  <a:pt x="137367" y="54721"/>
                </a:moveTo>
                <a:lnTo>
                  <a:pt x="52160" y="54721"/>
                </a:lnTo>
                <a:lnTo>
                  <a:pt x="52161" y="283988"/>
                </a:lnTo>
                <a:lnTo>
                  <a:pt x="82845" y="253306"/>
                </a:lnTo>
                <a:lnTo>
                  <a:pt x="82845" y="168768"/>
                </a:lnTo>
                <a:lnTo>
                  <a:pt x="133985" y="168768"/>
                </a:lnTo>
                <a:lnTo>
                  <a:pt x="133985" y="148823"/>
                </a:lnTo>
                <a:lnTo>
                  <a:pt x="126865" y="143668"/>
                </a:lnTo>
                <a:lnTo>
                  <a:pt x="121903" y="136357"/>
                </a:lnTo>
                <a:lnTo>
                  <a:pt x="119530" y="127607"/>
                </a:lnTo>
                <a:lnTo>
                  <a:pt x="120177" y="118137"/>
                </a:lnTo>
                <a:lnTo>
                  <a:pt x="137367" y="54721"/>
                </a:lnTo>
                <a:close/>
              </a:path>
              <a:path w="149859" h="284480">
                <a:moveTo>
                  <a:pt x="133985" y="168768"/>
                </a:moveTo>
                <a:lnTo>
                  <a:pt x="103301" y="168768"/>
                </a:lnTo>
                <a:lnTo>
                  <a:pt x="103301" y="232850"/>
                </a:lnTo>
                <a:lnTo>
                  <a:pt x="133985" y="202168"/>
                </a:lnTo>
                <a:lnTo>
                  <a:pt x="133985" y="168768"/>
                </a:lnTo>
                <a:close/>
              </a:path>
              <a:path w="149859" h="284480">
                <a:moveTo>
                  <a:pt x="92561" y="0"/>
                </a:moveTo>
                <a:lnTo>
                  <a:pt x="54973" y="8622"/>
                </a:lnTo>
                <a:lnTo>
                  <a:pt x="25056" y="35287"/>
                </a:lnTo>
                <a:lnTo>
                  <a:pt x="2045" y="120694"/>
                </a:lnTo>
                <a:lnTo>
                  <a:pt x="0" y="128877"/>
                </a:lnTo>
                <a:lnTo>
                  <a:pt x="4091" y="138083"/>
                </a:lnTo>
                <a:lnTo>
                  <a:pt x="12785" y="140128"/>
                </a:lnTo>
                <a:lnTo>
                  <a:pt x="14319" y="140640"/>
                </a:lnTo>
                <a:lnTo>
                  <a:pt x="23522" y="140640"/>
                </a:lnTo>
                <a:lnTo>
                  <a:pt x="29659" y="136037"/>
                </a:lnTo>
                <a:lnTo>
                  <a:pt x="31704" y="129389"/>
                </a:lnTo>
                <a:lnTo>
                  <a:pt x="52160" y="54721"/>
                </a:lnTo>
                <a:lnTo>
                  <a:pt x="137367" y="54721"/>
                </a:lnTo>
                <a:lnTo>
                  <a:pt x="143190" y="33242"/>
                </a:lnTo>
                <a:lnTo>
                  <a:pt x="144213" y="28639"/>
                </a:lnTo>
                <a:lnTo>
                  <a:pt x="146770" y="24548"/>
                </a:lnTo>
                <a:lnTo>
                  <a:pt x="113561" y="2589"/>
                </a:lnTo>
                <a:lnTo>
                  <a:pt x="99753" y="287"/>
                </a:lnTo>
                <a:lnTo>
                  <a:pt x="92561" y="0"/>
                </a:lnTo>
                <a:close/>
              </a:path>
            </a:pathLst>
          </a:custGeom>
          <a:solidFill>
            <a:srgbClr val="77849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" name="object 82"/>
          <p:cNvSpPr/>
          <p:nvPr/>
        </p:nvSpPr>
        <p:spPr>
          <a:xfrm>
            <a:off x="9445510" y="2640789"/>
            <a:ext cx="42545" cy="35560"/>
          </a:xfrm>
          <a:custGeom>
            <a:avLst/>
            <a:gdLst/>
            <a:ahLst/>
            <a:cxnLst/>
            <a:rect l="l" t="t" r="r" b="b"/>
            <a:pathLst>
              <a:path w="42545" h="35560">
                <a:moveTo>
                  <a:pt x="42470" y="0"/>
                </a:moveTo>
                <a:lnTo>
                  <a:pt x="6712" y="14721"/>
                </a:lnTo>
                <a:lnTo>
                  <a:pt x="0" y="19795"/>
                </a:lnTo>
                <a:lnTo>
                  <a:pt x="3068" y="23375"/>
                </a:lnTo>
                <a:lnTo>
                  <a:pt x="5114" y="27466"/>
                </a:lnTo>
                <a:lnTo>
                  <a:pt x="6136" y="31558"/>
                </a:lnTo>
                <a:lnTo>
                  <a:pt x="7154" y="35313"/>
                </a:lnTo>
                <a:lnTo>
                  <a:pt x="42470" y="0"/>
                </a:lnTo>
                <a:close/>
              </a:path>
            </a:pathLst>
          </a:custGeom>
          <a:solidFill>
            <a:srgbClr val="778494"/>
          </a:solidFill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0" name="object 83"/>
          <p:cNvSpPr/>
          <p:nvPr/>
        </p:nvSpPr>
        <p:spPr>
          <a:xfrm>
            <a:off x="1026795" y="2200275"/>
            <a:ext cx="1268095" cy="3843654"/>
          </a:xfrm>
          <a:custGeom>
            <a:avLst/>
            <a:gdLst/>
            <a:ahLst/>
            <a:cxnLst/>
            <a:rect l="l" t="t" r="r" b="b"/>
            <a:pathLst>
              <a:path w="1268095" h="3843654">
                <a:moveTo>
                  <a:pt x="0" y="211327"/>
                </a:moveTo>
                <a:lnTo>
                  <a:pt x="5581" y="162872"/>
                </a:lnTo>
                <a:lnTo>
                  <a:pt x="21479" y="118391"/>
                </a:lnTo>
                <a:lnTo>
                  <a:pt x="46426" y="79153"/>
                </a:lnTo>
                <a:lnTo>
                  <a:pt x="79153" y="46426"/>
                </a:lnTo>
                <a:lnTo>
                  <a:pt x="118391" y="21479"/>
                </a:lnTo>
                <a:lnTo>
                  <a:pt x="162872" y="5581"/>
                </a:lnTo>
                <a:lnTo>
                  <a:pt x="211328" y="0"/>
                </a:lnTo>
                <a:lnTo>
                  <a:pt x="1056639" y="0"/>
                </a:lnTo>
                <a:lnTo>
                  <a:pt x="1105095" y="5581"/>
                </a:lnTo>
                <a:lnTo>
                  <a:pt x="1149576" y="21479"/>
                </a:lnTo>
                <a:lnTo>
                  <a:pt x="1188814" y="46426"/>
                </a:lnTo>
                <a:lnTo>
                  <a:pt x="1221541" y="79153"/>
                </a:lnTo>
                <a:lnTo>
                  <a:pt x="1246488" y="118391"/>
                </a:lnTo>
                <a:lnTo>
                  <a:pt x="1262386" y="162872"/>
                </a:lnTo>
                <a:lnTo>
                  <a:pt x="1267968" y="211327"/>
                </a:lnTo>
                <a:lnTo>
                  <a:pt x="1267968" y="3632200"/>
                </a:lnTo>
                <a:lnTo>
                  <a:pt x="1262386" y="3680655"/>
                </a:lnTo>
                <a:lnTo>
                  <a:pt x="1246488" y="3725136"/>
                </a:lnTo>
                <a:lnTo>
                  <a:pt x="1221541" y="3764374"/>
                </a:lnTo>
                <a:lnTo>
                  <a:pt x="1188814" y="3797101"/>
                </a:lnTo>
                <a:lnTo>
                  <a:pt x="1149576" y="3822048"/>
                </a:lnTo>
                <a:lnTo>
                  <a:pt x="1105095" y="3837946"/>
                </a:lnTo>
                <a:lnTo>
                  <a:pt x="1056639" y="3843528"/>
                </a:lnTo>
                <a:lnTo>
                  <a:pt x="211328" y="3843528"/>
                </a:lnTo>
                <a:lnTo>
                  <a:pt x="162872" y="3837946"/>
                </a:lnTo>
                <a:lnTo>
                  <a:pt x="118391" y="3822048"/>
                </a:lnTo>
                <a:lnTo>
                  <a:pt x="79153" y="3797101"/>
                </a:lnTo>
                <a:lnTo>
                  <a:pt x="46426" y="3764374"/>
                </a:lnTo>
                <a:lnTo>
                  <a:pt x="21479" y="3725136"/>
                </a:lnTo>
                <a:lnTo>
                  <a:pt x="5581" y="3680655"/>
                </a:lnTo>
                <a:lnTo>
                  <a:pt x="0" y="3632200"/>
                </a:lnTo>
                <a:lnTo>
                  <a:pt x="0" y="211327"/>
                </a:lnTo>
                <a:close/>
              </a:path>
            </a:pathLst>
          </a:custGeom>
          <a:ln w="12700">
            <a:solidFill>
              <a:srgbClr val="767070"/>
            </a:solidFill>
            <a:prstDash val="sysDash"/>
          </a:ln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1" name="object 84"/>
          <p:cNvSpPr/>
          <p:nvPr/>
        </p:nvSpPr>
        <p:spPr>
          <a:xfrm>
            <a:off x="981075" y="3268598"/>
            <a:ext cx="1289050" cy="0"/>
          </a:xfrm>
          <a:custGeom>
            <a:avLst/>
            <a:gdLst/>
            <a:ahLst/>
            <a:cxnLst/>
            <a:rect l="l" t="t" r="r" b="b"/>
            <a:pathLst>
              <a:path w="1289050">
                <a:moveTo>
                  <a:pt x="0" y="0"/>
                </a:moveTo>
                <a:lnTo>
                  <a:pt x="1288796" y="0"/>
                </a:lnTo>
              </a:path>
            </a:pathLst>
          </a:custGeom>
          <a:ln w="6350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" name="object 85"/>
          <p:cNvSpPr/>
          <p:nvPr/>
        </p:nvSpPr>
        <p:spPr>
          <a:xfrm>
            <a:off x="1005459" y="4503038"/>
            <a:ext cx="1289050" cy="0"/>
          </a:xfrm>
          <a:custGeom>
            <a:avLst/>
            <a:gdLst/>
            <a:ahLst/>
            <a:cxnLst/>
            <a:rect l="l" t="t" r="r" b="b"/>
            <a:pathLst>
              <a:path w="1289050">
                <a:moveTo>
                  <a:pt x="0" y="0"/>
                </a:moveTo>
                <a:lnTo>
                  <a:pt x="1288795" y="0"/>
                </a:lnTo>
              </a:path>
            </a:pathLst>
          </a:custGeom>
          <a:ln w="6350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object 86"/>
          <p:cNvSpPr/>
          <p:nvPr/>
        </p:nvSpPr>
        <p:spPr>
          <a:xfrm>
            <a:off x="1005459" y="5443347"/>
            <a:ext cx="1289050" cy="0"/>
          </a:xfrm>
          <a:custGeom>
            <a:avLst/>
            <a:gdLst/>
            <a:ahLst/>
            <a:cxnLst/>
            <a:rect l="l" t="t" r="r" b="b"/>
            <a:pathLst>
              <a:path w="1289050">
                <a:moveTo>
                  <a:pt x="0" y="0"/>
                </a:moveTo>
                <a:lnTo>
                  <a:pt x="1288795" y="0"/>
                </a:lnTo>
              </a:path>
            </a:pathLst>
          </a:custGeom>
          <a:ln w="6350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p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未标题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4650" y="283210"/>
            <a:ext cx="765810" cy="8769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7b40786f9581500d5e8a4cca26c6e3"/>
          <p:cNvPicPr>
            <a:picLocks noChangeAspect="1"/>
          </p:cNvPicPr>
          <p:nvPr/>
        </p:nvPicPr>
        <p:blipFill>
          <a:blip r:embed="rId1"/>
          <a:srcRect l="2664" b="17063"/>
          <a:stretch>
            <a:fillRect/>
          </a:stretch>
        </p:blipFill>
        <p:spPr>
          <a:xfrm>
            <a:off x="0" y="-24130"/>
            <a:ext cx="12192000" cy="69062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-48260"/>
            <a:ext cx="12192000" cy="6906260"/>
          </a:xfrm>
          <a:prstGeom prst="rect">
            <a:avLst/>
          </a:prstGeom>
          <a:solidFill>
            <a:srgbClr val="00417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7366000" y="4073525"/>
            <a:ext cx="4631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latin typeface="方正兰亭黑简体" panose="02010600030101010101" charset="-122"/>
              <a:ea typeface="方正兰亭黑简体" panose="0201060003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60" y="220345"/>
            <a:ext cx="786130" cy="89979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453044" y="1580209"/>
            <a:ext cx="2822135" cy="2822135"/>
            <a:chOff x="1082462" y="1218028"/>
            <a:chExt cx="3752428" cy="3752428"/>
          </a:xfrm>
        </p:grpSpPr>
        <p:grpSp>
          <p:nvGrpSpPr>
            <p:cNvPr id="22" name="组合 21"/>
            <p:cNvGrpSpPr/>
            <p:nvPr userDrawn="1"/>
          </p:nvGrpSpPr>
          <p:grpSpPr>
            <a:xfrm>
              <a:off x="2359144" y="2572676"/>
              <a:ext cx="1577844" cy="1449715"/>
              <a:chOff x="2622828" y="2776901"/>
              <a:chExt cx="1577844" cy="1449715"/>
            </a:xfrm>
            <a:noFill/>
          </p:grpSpPr>
          <p:sp>
            <p:nvSpPr>
              <p:cNvPr id="27" name="文本框 26"/>
              <p:cNvSpPr txBox="1"/>
              <p:nvPr userDrawn="1"/>
            </p:nvSpPr>
            <p:spPr>
              <a:xfrm>
                <a:off x="2622828" y="2776901"/>
                <a:ext cx="1415772" cy="83099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p>
                <a:r>
                  <a:rPr lang="zh-CN" altLang="en-US" sz="4800" b="1" dirty="0">
                    <a:solidFill>
                      <a:schemeClr val="bg1"/>
                    </a:solidFill>
                  </a:rPr>
                  <a:t>目录</a:t>
                </a:r>
                <a:endParaRPr lang="zh-CN" altLang="en-US" sz="4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文本框 27"/>
              <p:cNvSpPr txBox="1"/>
              <p:nvPr userDrawn="1"/>
            </p:nvSpPr>
            <p:spPr>
              <a:xfrm>
                <a:off x="2886292" y="3612767"/>
                <a:ext cx="1314380" cy="61384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p>
                <a:r>
                  <a:rPr lang="en-US" altLang="zh-CN" sz="2400" b="1" dirty="0">
                    <a:solidFill>
                      <a:schemeClr val="bg1"/>
                    </a:solidFill>
                    <a:latin typeface="Arial" panose="020B0604020202020204"/>
                    <a:ea typeface="Arial Unicode MS" panose="020B0604020202020204" charset="-122"/>
                    <a:cs typeface="Arial" panose="020B0604020202020204"/>
                  </a:rPr>
                  <a:t>Index</a:t>
                </a:r>
                <a:endParaRPr lang="zh-CN" altLang="en-US" sz="2400" b="1" dirty="0">
                  <a:solidFill>
                    <a:schemeClr val="bg1"/>
                  </a:solidFill>
                  <a:latin typeface="Arial" panose="020B0604020202020204"/>
                  <a:ea typeface="Arial Unicode MS" panose="020B0604020202020204" charset="-122"/>
                  <a:cs typeface="Arial" panose="020B0604020202020204"/>
                </a:endParaRPr>
              </a:p>
            </p:txBody>
          </p:sp>
        </p:grpSp>
        <p:sp>
          <p:nvSpPr>
            <p:cNvPr id="23" name="空心弧 22"/>
            <p:cNvSpPr/>
            <p:nvPr userDrawn="1"/>
          </p:nvSpPr>
          <p:spPr>
            <a:xfrm>
              <a:off x="1331528" y="1467094"/>
              <a:ext cx="3415910" cy="3415910"/>
            </a:xfrm>
            <a:prstGeom prst="blockArc">
              <a:avLst>
                <a:gd name="adj1" fmla="val 16203098"/>
                <a:gd name="adj2" fmla="val 2185751"/>
                <a:gd name="adj3" fmla="val 37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空心弧 23"/>
            <p:cNvSpPr/>
            <p:nvPr userDrawn="1"/>
          </p:nvSpPr>
          <p:spPr>
            <a:xfrm rot="5400000" flipV="1">
              <a:off x="1480446" y="1589267"/>
              <a:ext cx="3171564" cy="3171564"/>
            </a:xfrm>
            <a:prstGeom prst="blockArc">
              <a:avLst>
                <a:gd name="adj1" fmla="val 16272629"/>
                <a:gd name="adj2" fmla="val 582171"/>
                <a:gd name="adj3" fmla="val 40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同心圆 24"/>
            <p:cNvSpPr/>
            <p:nvPr userDrawn="1"/>
          </p:nvSpPr>
          <p:spPr>
            <a:xfrm>
              <a:off x="1741435" y="1877001"/>
              <a:ext cx="2596097" cy="2596097"/>
            </a:xfrm>
            <a:prstGeom prst="donut">
              <a:avLst>
                <a:gd name="adj" fmla="val 47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空心弧 25"/>
            <p:cNvSpPr/>
            <p:nvPr userDrawn="1"/>
          </p:nvSpPr>
          <p:spPr>
            <a:xfrm rot="5400000" flipV="1">
              <a:off x="1082462" y="1218028"/>
              <a:ext cx="3752428" cy="3752428"/>
            </a:xfrm>
            <a:prstGeom prst="blockArc">
              <a:avLst>
                <a:gd name="adj1" fmla="val 18338353"/>
                <a:gd name="adj2" fmla="val 207581"/>
                <a:gd name="adj3" fmla="val 32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631096" y="1305951"/>
            <a:ext cx="12319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>
                <a:solidFill>
                  <a:schemeClr val="bg1"/>
                </a:solidFill>
                <a:cs typeface="Arial" panose="020B0604020202020204" pitchFamily="34" charset="0"/>
              </a:rPr>
              <a:t>01</a:t>
            </a:r>
            <a:endParaRPr lang="en-US" altLang="zh-CN" sz="4400" dirty="0">
              <a:solidFill>
                <a:schemeClr val="bg1"/>
              </a:solidFill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31096" y="2150172"/>
            <a:ext cx="12319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>
                <a:solidFill>
                  <a:schemeClr val="bg1"/>
                </a:solidFill>
                <a:cs typeface="Arial" panose="020B0604020202020204" pitchFamily="34" charset="0"/>
              </a:rPr>
              <a:t>02</a:t>
            </a:r>
            <a:endParaRPr lang="en-US" altLang="zh-CN" sz="4400" dirty="0">
              <a:solidFill>
                <a:schemeClr val="bg1"/>
              </a:solidFill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631096" y="2994394"/>
            <a:ext cx="12319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>
                <a:solidFill>
                  <a:schemeClr val="bg1"/>
                </a:solidFill>
                <a:cs typeface="Arial" panose="020B0604020202020204" pitchFamily="34" charset="0"/>
              </a:rPr>
              <a:t>03</a:t>
            </a:r>
            <a:endParaRPr lang="en-US" altLang="zh-CN" sz="4400" dirty="0">
              <a:solidFill>
                <a:schemeClr val="bg1"/>
              </a:solidFill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631096" y="3838616"/>
            <a:ext cx="12319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>
                <a:solidFill>
                  <a:schemeClr val="bg1"/>
                </a:solidFill>
                <a:cs typeface="Arial" panose="020B0604020202020204" pitchFamily="34" charset="0"/>
              </a:rPr>
              <a:t>04</a:t>
            </a:r>
            <a:endParaRPr lang="en-US" altLang="zh-CN" sz="4400" dirty="0">
              <a:solidFill>
                <a:schemeClr val="bg1"/>
              </a:solidFill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631096" y="4682837"/>
            <a:ext cx="12319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>
                <a:solidFill>
                  <a:schemeClr val="bg1"/>
                </a:solidFill>
                <a:cs typeface="Arial" panose="020B0604020202020204" pitchFamily="34" charset="0"/>
              </a:rPr>
              <a:t>05</a:t>
            </a:r>
            <a:endParaRPr lang="en-US" altLang="zh-CN" sz="4400" dirty="0">
              <a:solidFill>
                <a:schemeClr val="bg1"/>
              </a:solidFill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18505" y="1408430"/>
            <a:ext cx="2000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项目概述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18505" y="2289175"/>
            <a:ext cx="177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方案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说明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78500" y="3115310"/>
            <a:ext cx="1936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项目案例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39460" y="3950335"/>
            <a:ext cx="1786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成本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概算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48350" y="4820920"/>
            <a:ext cx="1787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联系我们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7b40786f9581500d5e8a4cca26c6e3"/>
          <p:cNvPicPr>
            <a:picLocks noChangeAspect="1"/>
          </p:cNvPicPr>
          <p:nvPr/>
        </p:nvPicPr>
        <p:blipFill>
          <a:blip r:embed="rId1"/>
          <a:srcRect l="2664" b="17063"/>
          <a:stretch>
            <a:fillRect/>
          </a:stretch>
        </p:blipFill>
        <p:spPr>
          <a:xfrm>
            <a:off x="0" y="-24130"/>
            <a:ext cx="12192000" cy="69062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-48260"/>
            <a:ext cx="12192000" cy="6906260"/>
          </a:xfrm>
          <a:prstGeom prst="rect">
            <a:avLst/>
          </a:prstGeom>
          <a:solidFill>
            <a:srgbClr val="00417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7366000" y="4073525"/>
            <a:ext cx="4631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latin typeface="方正兰亭黑简体" panose="02010600030101010101" charset="-122"/>
              <a:ea typeface="方正兰亭黑简体" panose="02010600030101010101" charset="-122"/>
            </a:endParaRPr>
          </a:p>
        </p:txBody>
      </p:sp>
      <p:sp>
        <p:nvSpPr>
          <p:cNvPr id="4512" name="成功案例"/>
          <p:cNvSpPr txBox="1"/>
          <p:nvPr/>
        </p:nvSpPr>
        <p:spPr>
          <a:xfrm>
            <a:off x="5334000" y="2988310"/>
            <a:ext cx="2032000" cy="61531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7000" b="0">
                <a:solidFill>
                  <a:srgbClr val="F7F9F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zh-CN" altLang="en-US" sz="4000">
                <a:latin typeface="微软雅黑 Light" panose="020B0502040204020203" charset="-122"/>
                <a:ea typeface="微软雅黑 Light" panose="020B0502040204020203" charset="-122"/>
              </a:rPr>
              <a:t>项目概述</a:t>
            </a:r>
            <a:endParaRPr lang="zh-CN" altLang="en-US" sz="4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513" name="Line"/>
          <p:cNvSpPr/>
          <p:nvPr/>
        </p:nvSpPr>
        <p:spPr>
          <a:xfrm>
            <a:off x="5818505" y="2800985"/>
            <a:ext cx="54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80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60" y="220345"/>
            <a:ext cx="786130" cy="89979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453044" y="1580209"/>
            <a:ext cx="2822135" cy="2822135"/>
            <a:chOff x="1082462" y="1218028"/>
            <a:chExt cx="3752428" cy="3752428"/>
          </a:xfrm>
        </p:grpSpPr>
        <p:sp>
          <p:nvSpPr>
            <p:cNvPr id="27" name="文本框 26"/>
            <p:cNvSpPr txBox="1"/>
            <p:nvPr userDrawn="1"/>
          </p:nvSpPr>
          <p:spPr>
            <a:xfrm>
              <a:off x="1936983" y="2543125"/>
              <a:ext cx="2222257" cy="1103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800" b="1" dirty="0">
                  <a:solidFill>
                    <a:schemeClr val="bg1"/>
                  </a:solidFill>
                </a:rPr>
                <a:t>Part 1</a:t>
              </a:r>
              <a:endParaRPr lang="en-US" altLang="zh-C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空心弧 22"/>
            <p:cNvSpPr/>
            <p:nvPr userDrawn="1"/>
          </p:nvSpPr>
          <p:spPr>
            <a:xfrm>
              <a:off x="1331528" y="1467094"/>
              <a:ext cx="3415910" cy="3415910"/>
            </a:xfrm>
            <a:prstGeom prst="blockArc">
              <a:avLst>
                <a:gd name="adj1" fmla="val 16203098"/>
                <a:gd name="adj2" fmla="val 2185751"/>
                <a:gd name="adj3" fmla="val 37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空心弧 23"/>
            <p:cNvSpPr/>
            <p:nvPr userDrawn="1"/>
          </p:nvSpPr>
          <p:spPr>
            <a:xfrm rot="5400000" flipV="1">
              <a:off x="1480446" y="1589267"/>
              <a:ext cx="3171564" cy="3171564"/>
            </a:xfrm>
            <a:prstGeom prst="blockArc">
              <a:avLst>
                <a:gd name="adj1" fmla="val 16272629"/>
                <a:gd name="adj2" fmla="val 582171"/>
                <a:gd name="adj3" fmla="val 40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同心圆 24"/>
            <p:cNvSpPr/>
            <p:nvPr userDrawn="1"/>
          </p:nvSpPr>
          <p:spPr>
            <a:xfrm>
              <a:off x="1741435" y="1877001"/>
              <a:ext cx="2596097" cy="2596097"/>
            </a:xfrm>
            <a:prstGeom prst="donut">
              <a:avLst>
                <a:gd name="adj" fmla="val 47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空心弧 25"/>
            <p:cNvSpPr/>
            <p:nvPr userDrawn="1"/>
          </p:nvSpPr>
          <p:spPr>
            <a:xfrm rot="5400000" flipV="1">
              <a:off x="1082462" y="1218028"/>
              <a:ext cx="3752428" cy="3752428"/>
            </a:xfrm>
            <a:prstGeom prst="blockArc">
              <a:avLst>
                <a:gd name="adj1" fmla="val 18338353"/>
                <a:gd name="adj2" fmla="val 207581"/>
                <a:gd name="adj3" fmla="val 32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92194" y="91682"/>
            <a:ext cx="3560785" cy="7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587" tIns="42794" rIns="85587" bIns="4279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项目概述</a:t>
            </a:r>
            <a:endParaRPr lang="zh-CN" altLang="en-US" sz="4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997075" y="979170"/>
            <a:ext cx="734695" cy="471170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>
              <a:defRPr kumimoji="1" sz="10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kumimoji="0" lang="en-US" sz="1800">
                <a:solidFill>
                  <a:schemeClr val="lt1"/>
                </a:solidFill>
                <a:cs typeface="+mn-cs"/>
                <a:sym typeface="+mn-ea"/>
              </a:rPr>
              <a:t>会名</a:t>
            </a:r>
            <a:endParaRPr kumimoji="0" lang="en-US" sz="1800">
              <a:solidFill>
                <a:schemeClr val="lt1"/>
              </a:solidFill>
              <a:cs typeface="+mn-cs"/>
              <a:sym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973580" y="1671955"/>
            <a:ext cx="1117600" cy="456565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>
              <a:defRPr kumimoji="1" sz="10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kumimoji="0" lang="en-US" sz="1800">
                <a:solidFill>
                  <a:schemeClr val="lt1"/>
                </a:solidFill>
                <a:cs typeface="+mn-cs"/>
                <a:sym typeface="+mn-ea"/>
              </a:rPr>
              <a:t>会议时间</a:t>
            </a:r>
            <a:endParaRPr kumimoji="0" lang="en-US" sz="1800">
              <a:solidFill>
                <a:schemeClr val="lt1"/>
              </a:solidFill>
              <a:cs typeface="+mn-cs"/>
              <a:sym typeface="+mn-ea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733675" y="981075"/>
            <a:ext cx="4128135" cy="469265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奇瑞汽车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发布会</a:t>
            </a:r>
            <a:endParaRPr kumimoji="1"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033895" y="1677035"/>
            <a:ext cx="944880" cy="448945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>
              <a:defRPr kumimoj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kumimoji="0" lang="zh-CN" altLang="en-US">
                <a:solidFill>
                  <a:schemeClr val="lt1"/>
                </a:solidFill>
                <a:cs typeface="+mn-cs"/>
                <a:sym typeface="+mn-ea"/>
              </a:rPr>
              <a:t>类</a:t>
            </a:r>
            <a:r>
              <a:rPr kumimoji="0" lang="zh-CN" altLang="en-US">
                <a:solidFill>
                  <a:schemeClr val="lt1"/>
                </a:solidFill>
                <a:cs typeface="+mn-cs"/>
                <a:sym typeface="+mn-ea"/>
              </a:rPr>
              <a:t>型</a:t>
            </a:r>
            <a:endParaRPr kumimoji="0" lang="zh-CN" altLang="en-US">
              <a:solidFill>
                <a:schemeClr val="lt1"/>
              </a:solidFill>
              <a:cs typeface="+mn-cs"/>
              <a:sym typeface="+mn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040880" y="1000125"/>
            <a:ext cx="937260" cy="471170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>
              <a:defRPr kumimoji="1" sz="10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kumimoji="0" lang="en-US" sz="1800">
                <a:solidFill>
                  <a:schemeClr val="lt1"/>
                </a:solidFill>
                <a:cs typeface="+mn-cs"/>
                <a:sym typeface="+mn-ea"/>
              </a:rPr>
              <a:t>行业</a:t>
            </a:r>
            <a:endParaRPr kumimoji="0" lang="en-US" sz="1800">
              <a:solidFill>
                <a:schemeClr val="lt1"/>
              </a:solidFill>
              <a:cs typeface="+mn-cs"/>
              <a:sym typeface="+mn-ea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980045" y="1678940"/>
            <a:ext cx="2701290" cy="44958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发布会</a:t>
            </a:r>
            <a:endParaRPr kumimoji="1"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7977505" y="1002665"/>
            <a:ext cx="2724150" cy="46736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汽车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052945" y="2336165"/>
            <a:ext cx="944880" cy="429260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>
              <a:defRPr kumimoj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kumimoji="0" lang="en-US">
                <a:solidFill>
                  <a:schemeClr val="lt1"/>
                </a:solidFill>
                <a:cs typeface="+mn-cs"/>
                <a:sym typeface="+mn-ea"/>
              </a:rPr>
              <a:t>规模</a:t>
            </a:r>
            <a:endParaRPr kumimoji="0" lang="en-US">
              <a:solidFill>
                <a:schemeClr val="lt1"/>
              </a:solidFill>
              <a:cs typeface="+mn-cs"/>
              <a:sym typeface="+mn-ea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988300" y="2336165"/>
            <a:ext cx="2711450" cy="423545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600-800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086735" y="1685925"/>
            <a:ext cx="3775710" cy="442595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kumimoji="1" 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28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kumimoji="1"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87550" y="3766820"/>
            <a:ext cx="8714105" cy="92202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kumimoji="1" lang="zh-CN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kumimoji="1"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kumimoji="1"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电子签到软件，现场手持机签到入场</a:t>
            </a:r>
            <a:endParaRPr kumimoji="1" lang="en-US" altLang="zh-CN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kumimoji="1"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</a:t>
            </a:r>
            <a:r>
              <a:rPr kumimoji="1"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全程数字化管理，实时把控</a:t>
            </a:r>
            <a:r>
              <a:rPr kumimoji="1" lang="en-US" altLang="zh-CN" dirty="0">
                <a:solidFill>
                  <a:srgbClr val="B922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kumimoji="1" lang="zh-CN" altLang="en-US" dirty="0">
              <a:solidFill>
                <a:srgbClr val="B9222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69770" y="3134360"/>
            <a:ext cx="1828800" cy="514350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项目需求点：</a:t>
            </a:r>
            <a:endParaRPr 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981835" y="2350135"/>
            <a:ext cx="1120140" cy="429895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>
              <a:defRPr kumimoji="1" sz="10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kumimoji="0" lang="en-US" sz="1800">
                <a:solidFill>
                  <a:schemeClr val="lt1"/>
                </a:solidFill>
                <a:cs typeface="+mn-cs"/>
                <a:sym typeface="+mn-ea"/>
              </a:rPr>
              <a:t>会议地点</a:t>
            </a:r>
            <a:endParaRPr kumimoji="0" lang="en-US" sz="1800">
              <a:solidFill>
                <a:schemeClr val="lt1"/>
              </a:solidFill>
              <a:cs typeface="+mn-cs"/>
              <a:sym typeface="+mn-ea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3101975" y="2339975"/>
            <a:ext cx="3759835" cy="4572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安徽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芜湖</a:t>
            </a:r>
            <a:endParaRPr kumimoji="1"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Rectangle 17"/>
          <p:cNvSpPr/>
          <p:nvPr/>
        </p:nvSpPr>
        <p:spPr>
          <a:xfrm>
            <a:off x="0" y="0"/>
            <a:ext cx="790937" cy="6858000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7b40786f9581500d5e8a4cca26c6e3"/>
          <p:cNvPicPr>
            <a:picLocks noChangeAspect="1"/>
          </p:cNvPicPr>
          <p:nvPr/>
        </p:nvPicPr>
        <p:blipFill>
          <a:blip r:embed="rId1"/>
          <a:srcRect l="2664" b="17063"/>
          <a:stretch>
            <a:fillRect/>
          </a:stretch>
        </p:blipFill>
        <p:spPr>
          <a:xfrm>
            <a:off x="0" y="-24130"/>
            <a:ext cx="12192000" cy="69062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-48260"/>
            <a:ext cx="12192000" cy="6906260"/>
          </a:xfrm>
          <a:prstGeom prst="rect">
            <a:avLst/>
          </a:prstGeom>
          <a:solidFill>
            <a:srgbClr val="00417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7366000" y="4073525"/>
            <a:ext cx="4631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latin typeface="方正兰亭黑简体" panose="02010600030101010101" charset="-122"/>
              <a:ea typeface="方正兰亭黑简体" panose="02010600030101010101" charset="-122"/>
            </a:endParaRPr>
          </a:p>
        </p:txBody>
      </p:sp>
      <p:sp>
        <p:nvSpPr>
          <p:cNvPr id="4512" name="成功案例"/>
          <p:cNvSpPr txBox="1"/>
          <p:nvPr/>
        </p:nvSpPr>
        <p:spPr>
          <a:xfrm>
            <a:off x="5334000" y="2988310"/>
            <a:ext cx="4064000" cy="61531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7000" b="0">
                <a:solidFill>
                  <a:srgbClr val="F7F9F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zh-CN" altLang="en-US" sz="4000">
                <a:latin typeface="微软雅黑 Light" panose="020B0502040204020203" charset="-122"/>
                <a:ea typeface="微软雅黑 Light" panose="020B0502040204020203" charset="-122"/>
              </a:rPr>
              <a:t>方案说明（</a:t>
            </a:r>
            <a:r>
              <a:rPr lang="zh-CN" altLang="en-US" sz="4000">
                <a:latin typeface="微软雅黑 Light" panose="020B0502040204020203" charset="-122"/>
                <a:ea typeface="微软雅黑 Light" panose="020B0502040204020203" charset="-122"/>
              </a:rPr>
              <a:t>会前）</a:t>
            </a:r>
            <a:endParaRPr lang="zh-CN" altLang="en-US" sz="4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513" name="Line"/>
          <p:cNvSpPr/>
          <p:nvPr/>
        </p:nvSpPr>
        <p:spPr>
          <a:xfrm>
            <a:off x="5818505" y="2800985"/>
            <a:ext cx="54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80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60" y="220345"/>
            <a:ext cx="786130" cy="89979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453044" y="1580209"/>
            <a:ext cx="2822135" cy="2822135"/>
            <a:chOff x="1082462" y="1218028"/>
            <a:chExt cx="3752428" cy="3752428"/>
          </a:xfrm>
        </p:grpSpPr>
        <p:sp>
          <p:nvSpPr>
            <p:cNvPr id="27" name="文本框 26"/>
            <p:cNvSpPr txBox="1"/>
            <p:nvPr userDrawn="1"/>
          </p:nvSpPr>
          <p:spPr>
            <a:xfrm>
              <a:off x="1936983" y="2543125"/>
              <a:ext cx="2222257" cy="1103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800" b="1" dirty="0">
                  <a:solidFill>
                    <a:schemeClr val="bg1"/>
                  </a:solidFill>
                </a:rPr>
                <a:t>Part 2</a:t>
              </a:r>
              <a:endParaRPr lang="en-US" altLang="zh-C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空心弧 22"/>
            <p:cNvSpPr/>
            <p:nvPr userDrawn="1"/>
          </p:nvSpPr>
          <p:spPr>
            <a:xfrm>
              <a:off x="1331528" y="1467094"/>
              <a:ext cx="3415910" cy="3415910"/>
            </a:xfrm>
            <a:prstGeom prst="blockArc">
              <a:avLst>
                <a:gd name="adj1" fmla="val 16203098"/>
                <a:gd name="adj2" fmla="val 2185751"/>
                <a:gd name="adj3" fmla="val 37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空心弧 23"/>
            <p:cNvSpPr/>
            <p:nvPr userDrawn="1"/>
          </p:nvSpPr>
          <p:spPr>
            <a:xfrm rot="5400000" flipV="1">
              <a:off x="1480446" y="1589267"/>
              <a:ext cx="3171564" cy="3171564"/>
            </a:xfrm>
            <a:prstGeom prst="blockArc">
              <a:avLst>
                <a:gd name="adj1" fmla="val 16272629"/>
                <a:gd name="adj2" fmla="val 582171"/>
                <a:gd name="adj3" fmla="val 40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同心圆 24"/>
            <p:cNvSpPr/>
            <p:nvPr userDrawn="1"/>
          </p:nvSpPr>
          <p:spPr>
            <a:xfrm>
              <a:off x="1741435" y="1877001"/>
              <a:ext cx="2596097" cy="2596097"/>
            </a:xfrm>
            <a:prstGeom prst="donut">
              <a:avLst>
                <a:gd name="adj" fmla="val 47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空心弧 25"/>
            <p:cNvSpPr/>
            <p:nvPr userDrawn="1"/>
          </p:nvSpPr>
          <p:spPr>
            <a:xfrm rot="5400000" flipV="1">
              <a:off x="1082462" y="1218028"/>
              <a:ext cx="3752428" cy="3752428"/>
            </a:xfrm>
            <a:prstGeom prst="blockArc">
              <a:avLst>
                <a:gd name="adj1" fmla="val 18338353"/>
                <a:gd name="adj2" fmla="val 207581"/>
                <a:gd name="adj3" fmla="val 32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92194" y="91682"/>
            <a:ext cx="3560785" cy="7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587" tIns="42794" rIns="85587" bIns="4279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导入参会</a:t>
            </a:r>
            <a:r>
              <a:rPr lang="zh-CN" altLang="en-US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名单</a:t>
            </a:r>
            <a:endParaRPr lang="zh-CN" altLang="en-US" sz="4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Rectangle 17"/>
          <p:cNvSpPr/>
          <p:nvPr/>
        </p:nvSpPr>
        <p:spPr>
          <a:xfrm>
            <a:off x="0" y="0"/>
            <a:ext cx="790937" cy="6858000"/>
          </a:xfrm>
          <a:prstGeom prst="rect">
            <a:avLst/>
          </a:prstGeom>
          <a:solidFill>
            <a:srgbClr val="004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82040" y="791845"/>
            <a:ext cx="9845040" cy="46482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98320" y="5664835"/>
            <a:ext cx="749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提前整理好参会嘉宾名单，批量导入系统，自动生成参会二维码，发送给参会嘉宾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>
    <p:pull/>
  </p:transition>
</p:sld>
</file>

<file path=ppt/tags/tag1.xml><?xml version="1.0" encoding="utf-8"?>
<p:tagLst xmlns:p="http://schemas.openxmlformats.org/presentationml/2006/main">
  <p:tag name="KSO_WM_UNIT_PLACING_PICTURE_USER_VIEWPORT" val="{&quot;height&quot;:7320,&quot;width&quot;:15504}"/>
</p:tagLst>
</file>

<file path=ppt/tags/tag2.xml><?xml version="1.0" encoding="utf-8"?>
<p:tagLst xmlns:p="http://schemas.openxmlformats.org/presentationml/2006/main">
  <p:tag name="KSO_WM_UNIT_TABLE_BEAUTIFY" val="smartTable{52c566a5-5d56-4771-b185-95f5770a0be1}"/>
  <p:tag name="TABLE_ENDDRAG_ORIGIN_RECT" val="766*431"/>
  <p:tag name="TABLE_ENDDRAG_RECT" val="118*79*766*431"/>
</p:tagLst>
</file>

<file path=ppt/tags/tag3.xml><?xml version="1.0" encoding="utf-8"?>
<p:tagLst xmlns:p="http://schemas.openxmlformats.org/presentationml/2006/main">
  <p:tag name="COMMONDATA" val="eyJoZGlkIjoiYzZlMTZkYTJhMThkMzM3MTg5MzgxZjU3MWRhNTEzNWUifQ=="/>
</p:tagLst>
</file>

<file path=ppt/theme/theme1.xml><?xml version="1.0" encoding="utf-8"?>
<a:theme xmlns:a="http://schemas.openxmlformats.org/drawingml/2006/main" name="Office Theme">
  <a:themeElements>
    <a:clrScheme name="Custom 3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03F9F"/>
      </a:accent1>
      <a:accent2>
        <a:srgbClr val="00796B"/>
      </a:accent2>
      <a:accent3>
        <a:srgbClr val="C24A14"/>
      </a:accent3>
      <a:accent4>
        <a:srgbClr val="124DAE"/>
      </a:accent4>
      <a:accent5>
        <a:srgbClr val="41DECB"/>
      </a:accent5>
      <a:accent6>
        <a:srgbClr val="01848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2537</Words>
  <Application>WPS 演示</Application>
  <PresentationFormat>宽屏</PresentationFormat>
  <Paragraphs>518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微软雅黑 Light</vt:lpstr>
      <vt:lpstr>Cardo</vt:lpstr>
      <vt:lpstr>Times New Roman</vt:lpstr>
      <vt:lpstr>方正兰亭黑简体</vt:lpstr>
      <vt:lpstr>Calibri</vt:lpstr>
      <vt:lpstr>Arial</vt:lpstr>
      <vt:lpstr>Arial Unicode MS</vt:lpstr>
      <vt:lpstr>华文细黑</vt:lpstr>
      <vt:lpstr>Lato Black</vt:lpstr>
      <vt:lpstr>Segoe Print</vt:lpstr>
      <vt:lpstr>Helvetica Neue Medium</vt:lpstr>
      <vt:lpstr>Calibri Light</vt:lpstr>
      <vt:lpstr>等线</vt:lpstr>
      <vt:lpstr>Helvetica Neue</vt:lpstr>
      <vt:lpstr>Lato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Deemak Daksina S</dc:creator>
  <cp:lastModifiedBy>欧阳</cp:lastModifiedBy>
  <cp:revision>233</cp:revision>
  <dcterms:created xsi:type="dcterms:W3CDTF">2019-09-18T02:06:00Z</dcterms:created>
  <dcterms:modified xsi:type="dcterms:W3CDTF">2023-07-28T01:06:56Z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SaveFontToCloudKey">
    <vt:lpwstr>425234202_embed</vt:lpwstr>
  </property>
  <property fmtid="{D5CDD505-2E9C-101B-9397-08002B2CF9AE}" pid="3" name="KSOProductBuildVer">
    <vt:lpwstr>2052-12.1.0.15120</vt:lpwstr>
  </property>
  <property fmtid="{D5CDD505-2E9C-101B-9397-08002B2CF9AE}" pid="4" name="ICV">
    <vt:lpwstr>8461B9E05E0D475EAF1F772C236856D1</vt:lpwstr>
  </property>
</Properties>
</file>