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E5FBA-A0EC-9341-9628-746F51BA8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B340D1-106A-624D-BBBD-4591BF9D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F05BE3-8016-C047-8027-82C6E486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4790B-C774-964E-8889-325F94B7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9F6F6C-81A6-DC4D-865E-B9177D92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1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DF9829-C423-DF45-912A-F13C78B1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B4E0E8-F698-A34A-912F-68EFC5E2A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D759AE-43B1-EE45-811F-26C8E6F9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30A22-D999-DF41-9B55-45FC5F3F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D04777-46A8-714B-84B3-10FFE479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139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C1E90CE-F125-DC42-A388-6A5D1532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FE7A12-F1BE-994B-B0B7-91114DBDE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2A85C7-9A6B-4743-A69E-9CD04E76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E1807-9209-984E-8ADF-89210F10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2C47CC-672D-F24C-82D8-774FCAD4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393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74C5B-E9EE-E54B-82F2-8494DEF3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6028BE-0BA3-2947-9D9E-1E06A0A87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58E0B2-D2A4-304B-B713-D6862808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12C21-7674-5A46-BC8B-C5581DB6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0BE1FD-0236-3D4D-AC4A-DFD51789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550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72E096-B24F-D240-8D03-8FBA6B4E8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7C943C-5B09-1B41-BB60-2F9F004AE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A67F2C-4637-1745-9F94-F46DEE6A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08865C-03F9-7447-A3F4-BD22CADA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890BE9-ED74-FF4A-9CA5-7B6BEAAB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98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A15818-03D9-AC4B-8CBA-2AF96C8A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2E1540-FB6D-4E46-A4C1-8B8F64FD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688CEA-E23E-DE45-850E-4D6C922F1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D7EF9B-8FC1-574B-A814-55B7F672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3FDC8F-CDE7-5A40-859E-04691E25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CB7CFA-0BA9-2F49-8A0F-42EEB5BA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678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852262-FD52-B346-ADDA-A631DD94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B7B7EA-85A9-7546-A7E6-E9984920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A67B08-A2E2-8C40-924B-767539203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567E4D-4F84-E548-BAB3-351D75B2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BD0E7FF-ADB1-8D48-9AC9-2E2B54347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58C99A-605B-4B44-855B-BC072B5C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4CDC241-3038-1B4A-944A-0E4DFF4C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BDA893-B553-F045-8E75-B3E11CFE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756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282A7-5BA7-C249-AA88-F892BB26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45BA80-0ABB-BA4E-9E93-D456D732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4A308B-561D-AF42-9962-A58B3A49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B1A941-EDF1-F14D-B08E-D8FC24B7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359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33786E-9864-F64D-9269-C1A21AD2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E6F5625-8697-0945-A060-DAA8369A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1885F-86D0-8243-AAE7-D5450936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6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7FE88-EE58-AE45-B5D5-E8BFC812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DB1ADC-C8F1-9042-92C5-DE5F7E2C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F09114-7390-E740-8604-1F0C0BA34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83A400-C5DB-6A4D-AC1B-387620F5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0189A2-D558-004B-B154-E715A651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E58216-52A8-D34B-A0D7-9C454693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118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34BA9-B6DB-E24D-8590-195AF0DA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B9E6A4-82E0-9D49-8AF5-8A756E2F7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C911AB-E027-CA4C-8609-5826E4835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DE8178-AD76-4342-9403-10D33241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2FA69A-4BFA-7549-B640-2403C58B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FFC3AD-46DB-5B40-B484-FB65311E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95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AB1655-C02A-8641-8EAE-5FF2DFCE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57E47E-2E69-D84A-92E4-53D8DDAE0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7399AE-96C6-2742-A447-EC0A7620D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9484-1566-0D46-8402-487B1AE3E12E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AF1AE8-6823-A848-8EFC-9FE9B5221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8F2649-9FCD-1648-BB26-E0834B2E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EEAA1-1E2F-CF41-B89E-3156F4D6F41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2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08A52-1321-C447-B1E1-4A34C5CE9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E07C8D-FD7A-8448-B887-FC4D33302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2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609FF0-AB7A-C342-8AA7-04650FF3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F79D40-DFD3-984D-A9E4-A9C1DD16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1611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2</cp:revision>
  <dcterms:created xsi:type="dcterms:W3CDTF">2021-05-12T07:08:11Z</dcterms:created>
  <dcterms:modified xsi:type="dcterms:W3CDTF">2021-08-11T10:07:50Z</dcterms:modified>
</cp:coreProperties>
</file>