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69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854083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92186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7445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4292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05205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6018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26001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7368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7756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90479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717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E65DF-AF21-124B-8B92-AE1B4C9D2D70}" type="datetimeFigureOut">
              <a:rPr kumimoji="1" lang="zh-CN" altLang="en-US" smtClean="0"/>
              <a:t>2021/8/11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17C37-DFE5-6F45-9F83-C435D985206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0252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BC1C87-EA85-844F-A2EA-FC8E93CC2F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93015D3-015F-0D45-A93C-0526EDAD6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89556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AA63FA7-0E91-3746-9E64-BF8A32F4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0A7CFE-D7D8-DB4E-A961-EE7B0648F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26505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Macintosh PowerPoint</Application>
  <PresentationFormat>全屏显示(4:3)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主题​​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office425</dc:creator>
  <cp:lastModifiedBy>office425</cp:lastModifiedBy>
  <cp:revision>3</cp:revision>
  <dcterms:created xsi:type="dcterms:W3CDTF">2021-05-10T06:09:40Z</dcterms:created>
  <dcterms:modified xsi:type="dcterms:W3CDTF">2021-08-11T10:00:24Z</dcterms:modified>
</cp:coreProperties>
</file>